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Roboto"/>
      <p:regular r:id="rId17"/>
      <p:bold r:id="rId18"/>
      <p:italic r:id="rId19"/>
      <p:boldItalic r:id="rId20"/>
    </p:embeddedFont>
    <p:embeddedFont>
      <p:font typeface="Montserrat"/>
      <p:regular r:id="rId21"/>
      <p:bold r:id="rId22"/>
      <p:italic r:id="rId23"/>
      <p:boldItalic r:id="rId24"/>
    </p:embeddedFont>
    <p:embeddedFont>
      <p:font typeface="Lato"/>
      <p:regular r:id="rId25"/>
      <p:bold r:id="rId26"/>
      <p:italic r:id="rId27"/>
      <p:boldItalic r:id="rId28"/>
    </p:embeddedFont>
    <p:embeddedFont>
      <p:font typeface="Fira Sans Extra Condensed Medium"/>
      <p:regular r:id="rId29"/>
      <p:bold r:id="rId30"/>
      <p:italic r:id="rId31"/>
      <p:boldItalic r:id="rId32"/>
    </p:embeddedFont>
    <p:embeddedFont>
      <p:font typeface="Roboto Condensed"/>
      <p:regular r:id="rId33"/>
      <p:bold r:id="rId34"/>
      <p:italic r:id="rId35"/>
      <p:boldItalic r:id="rId36"/>
    </p:embeddedFont>
    <p:embeddedFont>
      <p:font typeface="Roboto Condensed Light"/>
      <p:regular r:id="rId37"/>
      <p:bold r:id="rId38"/>
      <p:italic r:id="rId39"/>
      <p:boldItalic r:id="rId40"/>
    </p:embeddedFont>
    <p:embeddedFont>
      <p:font typeface="Exo 2"/>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CondensedLight-boldItalic.fntdata"/><Relationship Id="rId20" Type="http://schemas.openxmlformats.org/officeDocument/2006/relationships/font" Target="fonts/Roboto-boldItalic.fntdata"/><Relationship Id="rId42" Type="http://schemas.openxmlformats.org/officeDocument/2006/relationships/font" Target="fonts/Exo2-bold.fntdata"/><Relationship Id="rId41" Type="http://schemas.openxmlformats.org/officeDocument/2006/relationships/font" Target="fonts/Exo2-regular.fntdata"/><Relationship Id="rId22" Type="http://schemas.openxmlformats.org/officeDocument/2006/relationships/font" Target="fonts/Montserrat-bold.fntdata"/><Relationship Id="rId44" Type="http://schemas.openxmlformats.org/officeDocument/2006/relationships/font" Target="fonts/Exo2-boldItalic.fntdata"/><Relationship Id="rId21" Type="http://schemas.openxmlformats.org/officeDocument/2006/relationships/font" Target="fonts/Montserrat-regular.fntdata"/><Relationship Id="rId43" Type="http://schemas.openxmlformats.org/officeDocument/2006/relationships/font" Target="fonts/Exo2-italic.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ExtraCondensedMedium-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ExtraCondensedMedium-italic.fntdata"/><Relationship Id="rId30" Type="http://schemas.openxmlformats.org/officeDocument/2006/relationships/font" Target="fonts/FiraSansExtraCondensedMedium-bold.fntdata"/><Relationship Id="rId11" Type="http://schemas.openxmlformats.org/officeDocument/2006/relationships/slide" Target="slides/slide7.xml"/><Relationship Id="rId33" Type="http://schemas.openxmlformats.org/officeDocument/2006/relationships/font" Target="fonts/RobotoCondensed-regular.fntdata"/><Relationship Id="rId10" Type="http://schemas.openxmlformats.org/officeDocument/2006/relationships/slide" Target="slides/slide6.xml"/><Relationship Id="rId32" Type="http://schemas.openxmlformats.org/officeDocument/2006/relationships/font" Target="fonts/FiraSansExtraCondensedMedium-boldItalic.fntdata"/><Relationship Id="rId13" Type="http://schemas.openxmlformats.org/officeDocument/2006/relationships/slide" Target="slides/slide9.xml"/><Relationship Id="rId35" Type="http://schemas.openxmlformats.org/officeDocument/2006/relationships/font" Target="fonts/RobotoCondensed-italic.fntdata"/><Relationship Id="rId12" Type="http://schemas.openxmlformats.org/officeDocument/2006/relationships/slide" Target="slides/slide8.xml"/><Relationship Id="rId34" Type="http://schemas.openxmlformats.org/officeDocument/2006/relationships/font" Target="fonts/RobotoCondensed-bold.fntdata"/><Relationship Id="rId15" Type="http://schemas.openxmlformats.org/officeDocument/2006/relationships/slide" Target="slides/slide11.xml"/><Relationship Id="rId37" Type="http://schemas.openxmlformats.org/officeDocument/2006/relationships/font" Target="fonts/RobotoCondensedLight-regular.fntdata"/><Relationship Id="rId14" Type="http://schemas.openxmlformats.org/officeDocument/2006/relationships/slide" Target="slides/slide10.xml"/><Relationship Id="rId36" Type="http://schemas.openxmlformats.org/officeDocument/2006/relationships/font" Target="fonts/RobotoCondensed-boldItalic.fntdata"/><Relationship Id="rId17" Type="http://schemas.openxmlformats.org/officeDocument/2006/relationships/font" Target="fonts/Roboto-regular.fntdata"/><Relationship Id="rId39" Type="http://schemas.openxmlformats.org/officeDocument/2006/relationships/font" Target="fonts/RobotoCondensedLight-italic.fntdata"/><Relationship Id="rId16" Type="http://schemas.openxmlformats.org/officeDocument/2006/relationships/slide" Target="slides/slide12.xml"/><Relationship Id="rId38" Type="http://schemas.openxmlformats.org/officeDocument/2006/relationships/font" Target="fonts/RobotoCondensedLight-bold.fntdata"/><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softzone.es/windows-10/como-se-hace/copiar-mover-archivos-windows-linux/" TargetMode="External"/><Relationship Id="rId3" Type="http://schemas.openxmlformats.org/officeDocument/2006/relationships/hyperlink" Target="https://www.softzone.es/programas/sistema/mejores-programas-leer-ext-windows/"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9baafe93df_0_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9baafe93df_0_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Journal_dev - registre de transicions</a:t>
            </a:r>
            <a:endParaRPr/>
          </a:p>
          <a:p>
            <a:pPr indent="0" lvl="0" marL="0" rtl="0" algn="l">
              <a:spcBef>
                <a:spcPts val="0"/>
              </a:spcBef>
              <a:spcAft>
                <a:spcPts val="0"/>
              </a:spcAft>
              <a:buNone/>
            </a:pPr>
            <a:r>
              <a:rPr lang="en"/>
              <a:t>Checksum - control de versió</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9baafe93df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9baafe93df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d222c5ef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d222c5ef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9baafe93df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9baafe93df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6fa8e4b3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6fa8e4b3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6fa8e4b3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6fa8e4b3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Journalist: </a:t>
            </a:r>
            <a:endParaRPr/>
          </a:p>
          <a:p>
            <a:pPr indent="0" lvl="0" marL="0" rtl="0" algn="l">
              <a:spcBef>
                <a:spcPts val="0"/>
              </a:spcBef>
              <a:spcAft>
                <a:spcPts val="0"/>
              </a:spcAft>
              <a:buNone/>
            </a:pPr>
            <a:r>
              <a:rPr lang="en"/>
              <a:t>Consiste en implementar transacciones en los sistemas </a:t>
            </a:r>
            <a:r>
              <a:rPr lang="en"/>
              <a:t>informáticos</a:t>
            </a:r>
            <a:r>
              <a:rPr lang="en"/>
              <a:t>.</a:t>
            </a:r>
            <a:endParaRPr/>
          </a:p>
          <a:p>
            <a:pPr indent="0" lvl="0" marL="0" rtl="0" algn="l">
              <a:spcBef>
                <a:spcPts val="0"/>
              </a:spcBef>
              <a:spcAft>
                <a:spcPts val="0"/>
              </a:spcAft>
              <a:buNone/>
            </a:pPr>
            <a:r>
              <a:rPr lang="en"/>
              <a:t>Journalist se basa en un registro diario en el que se almacena la informació necesaria para</a:t>
            </a:r>
            <a:endParaRPr/>
          </a:p>
          <a:p>
            <a:pPr indent="0" lvl="0" marL="0" rtl="0" algn="l">
              <a:spcBef>
                <a:spcPts val="0"/>
              </a:spcBef>
              <a:spcAft>
                <a:spcPts val="0"/>
              </a:spcAft>
              <a:buNone/>
            </a:pPr>
            <a:r>
              <a:rPr lang="en"/>
              <a:t>Restablecer los datos en caso de que el sistema fallara.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d222c5edc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d222c5edc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202122"/>
                </a:solidFill>
                <a:highlight>
                  <a:srgbClr val="FFFFFF"/>
                </a:highlight>
              </a:rPr>
              <a:t>Extests:  han sido introducidos para reemplazar al tradicional esquema de bloques usado por los sistemas de archivos ext2/3. </a:t>
            </a:r>
            <a:endParaRPr sz="1050">
              <a:solidFill>
                <a:srgbClr val="202122"/>
              </a:solidFill>
              <a:highlight>
                <a:srgbClr val="FFFFFF"/>
              </a:highlight>
            </a:endParaRPr>
          </a:p>
          <a:p>
            <a:pPr indent="0" lvl="0" marL="0" rtl="0" algn="l">
              <a:spcBef>
                <a:spcPts val="0"/>
              </a:spcBef>
              <a:spcAft>
                <a:spcPts val="0"/>
              </a:spcAft>
              <a:buNone/>
            </a:pPr>
            <a:r>
              <a:rPr lang="en" sz="1050">
                <a:solidFill>
                  <a:srgbClr val="202122"/>
                </a:solidFill>
                <a:highlight>
                  <a:srgbClr val="FFFFFF"/>
                </a:highlight>
              </a:rPr>
              <a:t> Un extent es un conjunto de bloques físicos contiguos</a:t>
            </a:r>
            <a:endParaRPr sz="1050">
              <a:solidFill>
                <a:srgbClr val="202122"/>
              </a:solidFill>
              <a:highlight>
                <a:srgbClr val="FFFFFF"/>
              </a:highlight>
            </a:endParaRPr>
          </a:p>
          <a:p>
            <a:pPr indent="0" lvl="0" marL="0" rtl="0" algn="l">
              <a:spcBef>
                <a:spcPts val="0"/>
              </a:spcBef>
              <a:spcAft>
                <a:spcPts val="0"/>
              </a:spcAft>
              <a:buNone/>
            </a:pPr>
            <a:r>
              <a:rPr lang="en"/>
              <a:t>Que mejoran el rendimiento al trabajar con ficheros de gran tamñado y reduciendo la fragmentacion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Estructura de ficheros: Donde el director principal es el director/ del cual cuelga toda la estructura del sistema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Preallocate(): Conocida como asignacion de espacio en discto</a:t>
            </a:r>
            <a:endParaRPr/>
          </a:p>
          <a:p>
            <a:pPr indent="0" lvl="0" marL="0" rtl="0" algn="l">
              <a:spcBef>
                <a:spcPts val="0"/>
              </a:spcBef>
              <a:spcAft>
                <a:spcPts val="0"/>
              </a:spcAft>
              <a:buNone/>
            </a:pPr>
            <a:r>
              <a:rPr lang="en"/>
              <a:t>Allocate on flush → conocido como asignacion retrasada de espacio en el disco.</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050">
                <a:solidFill>
                  <a:srgbClr val="202122"/>
                </a:solidFill>
                <a:highlight>
                  <a:srgbClr val="FFFFFF"/>
                </a:highlight>
              </a:rPr>
              <a:t>Hasta ahora la metodología consistía en rellenar el fichero en el disco con ceros en el momento de su creación.  Con el preallocate el espacio reservado para estos ficheros quedará garantizado y con mucha probabilidad será contiguo. </a:t>
            </a:r>
            <a:endParaRPr sz="1050">
              <a:solidFill>
                <a:srgbClr val="202122"/>
              </a:solidFill>
              <a:highlight>
                <a:srgbClr val="FFFFFF"/>
              </a:highlight>
            </a:endParaRPr>
          </a:p>
          <a:p>
            <a:pPr indent="0" lvl="0" marL="0" rtl="0" algn="l">
              <a:spcBef>
                <a:spcPts val="0"/>
              </a:spcBef>
              <a:spcAft>
                <a:spcPts val="0"/>
              </a:spcAft>
              <a:buNone/>
            </a:pPr>
            <a:r>
              <a:rPr lang="en">
                <a:solidFill>
                  <a:schemeClr val="dk1"/>
                </a:solidFill>
              </a:rPr>
              <a:t>Y el segundo,</a:t>
            </a:r>
            <a:r>
              <a:rPr lang="en"/>
              <a:t> consiste en retrasar la reserva de bloques de memoria hasta que la informacion este apunto de ser escrita en el disco.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Estos dos metodos ahcen que mejore el rendimiento y la fragmentacion.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9baafe93df_0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9baafe93df_0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c6fa8e4b3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c6fa8e4b3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3C3C3C"/>
                </a:solidFill>
                <a:highlight>
                  <a:srgbClr val="FFFFFF"/>
                </a:highlight>
              </a:rPr>
              <a:t>ste sistema de archivos es actualmente el estándar para muchos sistemas Linux, como Ubuntu. </a:t>
            </a:r>
            <a:endParaRPr sz="1050">
              <a:solidFill>
                <a:srgbClr val="3C3C3C"/>
              </a:solidFill>
              <a:highlight>
                <a:srgbClr val="FFFFFF"/>
              </a:highlight>
            </a:endParaRPr>
          </a:p>
          <a:p>
            <a:pPr indent="0" lvl="0" marL="0" rtl="0" algn="l">
              <a:spcBef>
                <a:spcPts val="0"/>
              </a:spcBef>
              <a:spcAft>
                <a:spcPts val="0"/>
              </a:spcAft>
              <a:buNone/>
            </a:pPr>
            <a:r>
              <a:rPr lang="en" sz="1050">
                <a:solidFill>
                  <a:srgbClr val="3C3C3C"/>
                </a:solidFill>
                <a:highlight>
                  <a:srgbClr val="FFFFFF"/>
                </a:highlight>
              </a:rPr>
              <a:t> Tambien funciona en Androix y xbox. </a:t>
            </a:r>
            <a:endParaRPr sz="1050">
              <a:solidFill>
                <a:srgbClr val="3C3C3C"/>
              </a:solidFill>
              <a:highlight>
                <a:srgbClr val="FFFFFF"/>
              </a:highlight>
            </a:endParaRPr>
          </a:p>
          <a:p>
            <a:pPr indent="0" lvl="0" marL="0" rtl="0" algn="l">
              <a:spcBef>
                <a:spcPts val="0"/>
              </a:spcBef>
              <a:spcAft>
                <a:spcPts val="0"/>
              </a:spcAft>
              <a:buNone/>
            </a:pPr>
            <a:r>
              <a:rPr lang="en" sz="1050">
                <a:solidFill>
                  <a:srgbClr val="3C3C3C"/>
                </a:solidFill>
                <a:highlight>
                  <a:srgbClr val="FFFFFF"/>
                </a:highlight>
              </a:rPr>
              <a:t>Windows i mac (</a:t>
            </a:r>
            <a:r>
              <a:rPr lang="en" sz="1200">
                <a:solidFill>
                  <a:srgbClr val="333333"/>
                </a:solidFill>
                <a:highlight>
                  <a:srgbClr val="FFFFFF"/>
                </a:highlight>
                <a:latin typeface="Roboto"/>
                <a:ea typeface="Roboto"/>
                <a:cs typeface="Roboto"/>
                <a:sym typeface="Roboto"/>
              </a:rPr>
              <a:t>Con apps de terceros)</a:t>
            </a:r>
            <a:endParaRPr sz="1200">
              <a:solidFill>
                <a:srgbClr val="333333"/>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333333"/>
                </a:solidFill>
                <a:highlight>
                  <a:srgbClr val="FFFFFF"/>
                </a:highlight>
                <a:latin typeface="Roboto"/>
                <a:ea typeface="Roboto"/>
                <a:cs typeface="Roboto"/>
                <a:sym typeface="Roboto"/>
              </a:rPr>
              <a:t>I en ios 11 i play4 no funciona. </a:t>
            </a:r>
            <a:endParaRPr sz="1200">
              <a:solidFill>
                <a:srgbClr val="333333"/>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333333"/>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333333"/>
                </a:solidFill>
                <a:highlight>
                  <a:srgbClr val="FFFFFF"/>
                </a:highlight>
                <a:latin typeface="Montserrat"/>
                <a:ea typeface="Montserrat"/>
                <a:cs typeface="Montserrat"/>
                <a:sym typeface="Montserrat"/>
              </a:rPr>
              <a:t>Linux puede leer y escribir sin problemas en unidades NTFS. Por lo tanto, desde este sistema operativo podemos </a:t>
            </a:r>
            <a:r>
              <a:rPr lang="en" sz="1200">
                <a:solidFill>
                  <a:srgbClr val="A71F1F"/>
                </a:solidFill>
                <a:highlight>
                  <a:srgbClr val="FFFFFF"/>
                </a:highlight>
                <a:uFill>
                  <a:noFill/>
                </a:uFill>
                <a:latin typeface="Montserrat"/>
                <a:ea typeface="Montserrat"/>
                <a:cs typeface="Montserrat"/>
                <a:sym typeface="Montserrat"/>
                <a:hlinkClick r:id="rId2">
                  <a:extLst>
                    <a:ext uri="{A12FA001-AC4F-418D-AE19-62706E023703}">
                      <ahyp:hlinkClr val="tx"/>
                    </a:ext>
                  </a:extLst>
                </a:hlinkClick>
              </a:rPr>
              <a:t>acceder a los discos duros de Windows</a:t>
            </a:r>
            <a:r>
              <a:rPr lang="en" sz="1200">
                <a:solidFill>
                  <a:srgbClr val="333333"/>
                </a:solidFill>
                <a:highlight>
                  <a:srgbClr val="FFFFFF"/>
                </a:highlight>
                <a:latin typeface="Montserrat"/>
                <a:ea typeface="Montserrat"/>
                <a:cs typeface="Montserrat"/>
                <a:sym typeface="Montserrat"/>
              </a:rPr>
              <a:t> para acceder a cualquier archivo guardado en él, o copiar archivos a estas unidades. Sin embargo, al revés, no es posible. </a:t>
            </a:r>
            <a:r>
              <a:rPr b="1" lang="en" sz="1200">
                <a:solidFill>
                  <a:srgbClr val="333333"/>
                </a:solidFill>
                <a:highlight>
                  <a:srgbClr val="FFFFFF"/>
                </a:highlight>
                <a:latin typeface="Montserrat"/>
                <a:ea typeface="Montserrat"/>
                <a:cs typeface="Montserrat"/>
                <a:sym typeface="Montserrat"/>
              </a:rPr>
              <a:t>Windows no es compatible con los sistemas de archivos de Linux</a:t>
            </a:r>
            <a:r>
              <a:rPr lang="en" sz="1200">
                <a:solidFill>
                  <a:srgbClr val="333333"/>
                </a:solidFill>
                <a:highlight>
                  <a:srgbClr val="FFFFFF"/>
                </a:highlight>
                <a:latin typeface="Montserrat"/>
                <a:ea typeface="Montserrat"/>
                <a:cs typeface="Montserrat"/>
                <a:sym typeface="Montserrat"/>
              </a:rPr>
              <a:t> (EXT4), por lo que, para el sistema operativo de Microsoft, los discos duros de Linux no tendrán formato, y no podremos utilizarlos, a no ser que recurramos a programas de terceros que nos permiten </a:t>
            </a:r>
            <a:r>
              <a:rPr lang="en" sz="1200">
                <a:solidFill>
                  <a:srgbClr val="A71F1F"/>
                </a:solidFill>
                <a:highlight>
                  <a:srgbClr val="FFFFFF"/>
                </a:highlight>
                <a:uFill>
                  <a:noFill/>
                </a:uFill>
                <a:latin typeface="Montserrat"/>
                <a:ea typeface="Montserrat"/>
                <a:cs typeface="Montserrat"/>
                <a:sym typeface="Montserrat"/>
                <a:hlinkClick r:id="rId3">
                  <a:extLst>
                    <a:ext uri="{A12FA001-AC4F-418D-AE19-62706E023703}">
                      <ahyp:hlinkClr val="tx"/>
                    </a:ext>
                  </a:extLst>
                </a:hlinkClick>
              </a:rPr>
              <a:t>leer discos duros de Linux en Windows</a:t>
            </a:r>
            <a:r>
              <a:rPr lang="en" sz="1200">
                <a:solidFill>
                  <a:srgbClr val="333333"/>
                </a:solidFill>
                <a:highlight>
                  <a:srgbClr val="FFFFFF"/>
                </a:highlight>
                <a:latin typeface="Montserrat"/>
                <a:ea typeface="Montserrat"/>
                <a:cs typeface="Montserrat"/>
                <a:sym typeface="Montserrat"/>
              </a:rPr>
              <a:t>. </a:t>
            </a:r>
            <a:endParaRPr sz="1200">
              <a:solidFill>
                <a:srgbClr val="333333"/>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b="1" lang="en" sz="1200">
                <a:solidFill>
                  <a:srgbClr val="333333"/>
                </a:solidFill>
                <a:highlight>
                  <a:srgbClr val="FFFFFF"/>
                </a:highlight>
                <a:latin typeface="Montserrat"/>
                <a:ea typeface="Montserrat"/>
                <a:cs typeface="Montserrat"/>
                <a:sym typeface="Montserrat"/>
              </a:rPr>
              <a:t>WSL,</a:t>
            </a:r>
            <a:r>
              <a:rPr lang="en" sz="1200">
                <a:solidFill>
                  <a:srgbClr val="333333"/>
                </a:solidFill>
                <a:highlight>
                  <a:srgbClr val="FFFFFF"/>
                </a:highlight>
                <a:latin typeface="Montserrat"/>
                <a:ea typeface="Montserrat"/>
                <a:cs typeface="Montserrat"/>
                <a:sym typeface="Montserrat"/>
              </a:rPr>
              <a:t> el </a:t>
            </a:r>
            <a:r>
              <a:rPr b="1" lang="en" sz="1200">
                <a:solidFill>
                  <a:srgbClr val="333333"/>
                </a:solidFill>
                <a:highlight>
                  <a:srgbClr val="FFFFFF"/>
                </a:highlight>
                <a:latin typeface="Montserrat"/>
                <a:ea typeface="Montserrat"/>
                <a:cs typeface="Montserrat"/>
                <a:sym typeface="Montserrat"/>
              </a:rPr>
              <a:t>subsistema de Windows para Linux</a:t>
            </a:r>
            <a:r>
              <a:rPr lang="en" sz="1200">
                <a:solidFill>
                  <a:srgbClr val="333333"/>
                </a:solidFill>
                <a:highlight>
                  <a:srgbClr val="FFFFFF"/>
                </a:highlight>
                <a:latin typeface="Montserrat"/>
                <a:ea typeface="Montserrat"/>
                <a:cs typeface="Montserrat"/>
                <a:sym typeface="Montserrat"/>
              </a:rPr>
              <a:t>,</a:t>
            </a:r>
            <a:endParaRPr sz="1200">
              <a:solidFill>
                <a:srgbClr val="333333"/>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050">
              <a:solidFill>
                <a:srgbClr val="3C3C3C"/>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9baafe93df_0_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9baafe93df_0_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9baafe93df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9baafe93df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 la pagina RedHat, desenvolupament ext4</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135981" y="1393699"/>
            <a:ext cx="68868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0" name="Google Shape;10;p2"/>
          <p:cNvSpPr txBox="1"/>
          <p:nvPr>
            <p:ph idx="1" type="subTitle"/>
          </p:nvPr>
        </p:nvSpPr>
        <p:spPr>
          <a:xfrm>
            <a:off x="3670681" y="2933522"/>
            <a:ext cx="43521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Font typeface="Roboto Condensed Light"/>
              <a:buNone/>
              <a:defRPr sz="1400">
                <a:latin typeface="Roboto Condensed Light"/>
                <a:ea typeface="Roboto Condensed Light"/>
                <a:cs typeface="Roboto Condensed Light"/>
                <a:sym typeface="Roboto Condensed Light"/>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11"/>
          <p:cNvSpPr txBox="1"/>
          <p:nvPr>
            <p:ph hasCustomPrompt="1" type="title"/>
          </p:nvPr>
        </p:nvSpPr>
        <p:spPr>
          <a:xfrm>
            <a:off x="2250675" y="1001350"/>
            <a:ext cx="6191100" cy="1963500"/>
          </a:xfrm>
          <a:prstGeom prst="rect">
            <a:avLst/>
          </a:prstGeom>
        </p:spPr>
        <p:txBody>
          <a:bodyPr anchorCtr="0" anchor="b" bIns="91425" lIns="91425" spcFirstLastPara="1" rIns="91425" wrap="square" tIns="91425">
            <a:noAutofit/>
          </a:bodyPr>
          <a:lstStyle>
            <a:lvl1pPr lvl="0" algn="r">
              <a:spcBef>
                <a:spcPts val="0"/>
              </a:spcBef>
              <a:spcAft>
                <a:spcPts val="0"/>
              </a:spcAft>
              <a:buSzPts val="12000"/>
              <a:buNone/>
              <a:defRPr sz="9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0" name="Google Shape;40;p11"/>
          <p:cNvSpPr txBox="1"/>
          <p:nvPr>
            <p:ph idx="1" type="body"/>
          </p:nvPr>
        </p:nvSpPr>
        <p:spPr>
          <a:xfrm>
            <a:off x="2107950" y="2895050"/>
            <a:ext cx="6191100" cy="696000"/>
          </a:xfrm>
          <a:prstGeom prst="rect">
            <a:avLst/>
          </a:prstGeom>
        </p:spPr>
        <p:txBody>
          <a:bodyPr anchorCtr="0" anchor="t" bIns="91425" lIns="91425" spcFirstLastPara="1" rIns="91425" wrap="square" tIns="91425">
            <a:noAutofit/>
          </a:bodyPr>
          <a:lstStyle>
            <a:lvl1pPr indent="-304800" lvl="0" marL="457200" algn="r">
              <a:lnSpc>
                <a:spcPct val="100000"/>
              </a:lnSpc>
              <a:spcBef>
                <a:spcPts val="0"/>
              </a:spcBef>
              <a:spcAft>
                <a:spcPts val="0"/>
              </a:spcAft>
              <a:buSzPts val="1200"/>
              <a:buChar char="●"/>
              <a:defRPr sz="1600"/>
            </a:lvl1pPr>
            <a:lvl2pPr indent="-304800" lvl="1" marL="914400" algn="ctr">
              <a:spcBef>
                <a:spcPts val="0"/>
              </a:spcBef>
              <a:spcAft>
                <a:spcPts val="0"/>
              </a:spcAft>
              <a:buSzPts val="1200"/>
              <a:buChar char="○"/>
              <a:defRPr/>
            </a:lvl2pPr>
            <a:lvl3pPr indent="-304800" lvl="2" marL="1371600" algn="ctr">
              <a:spcBef>
                <a:spcPts val="1600"/>
              </a:spcBef>
              <a:spcAft>
                <a:spcPts val="0"/>
              </a:spcAft>
              <a:buSzPts val="1200"/>
              <a:buChar char="■"/>
              <a:defRPr/>
            </a:lvl3pPr>
            <a:lvl4pPr indent="-304800" lvl="3" marL="1828800" algn="ctr">
              <a:spcBef>
                <a:spcPts val="1600"/>
              </a:spcBef>
              <a:spcAft>
                <a:spcPts val="0"/>
              </a:spcAft>
              <a:buSzPts val="1200"/>
              <a:buChar char="●"/>
              <a:defRPr/>
            </a:lvl4pPr>
            <a:lvl5pPr indent="-304800" lvl="4" marL="2286000" algn="ctr">
              <a:spcBef>
                <a:spcPts val="1600"/>
              </a:spcBef>
              <a:spcAft>
                <a:spcPts val="0"/>
              </a:spcAft>
              <a:buSzPts val="1200"/>
              <a:buChar char="○"/>
              <a:defRPr/>
            </a:lvl5pPr>
            <a:lvl6pPr indent="-304800" lvl="5" marL="2743200" algn="ctr">
              <a:spcBef>
                <a:spcPts val="1600"/>
              </a:spcBef>
              <a:spcAft>
                <a:spcPts val="0"/>
              </a:spcAft>
              <a:buSzPts val="1200"/>
              <a:buChar char="■"/>
              <a:defRPr/>
            </a:lvl6pPr>
            <a:lvl7pPr indent="-304800" lvl="6" marL="3200400" algn="ctr">
              <a:spcBef>
                <a:spcPts val="1600"/>
              </a:spcBef>
              <a:spcAft>
                <a:spcPts val="0"/>
              </a:spcAft>
              <a:buSzPts val="1200"/>
              <a:buChar char="●"/>
              <a:defRPr/>
            </a:lvl7pPr>
            <a:lvl8pPr indent="-304800" lvl="7" marL="3657600" algn="ctr">
              <a:spcBef>
                <a:spcPts val="1600"/>
              </a:spcBef>
              <a:spcAft>
                <a:spcPts val="0"/>
              </a:spcAft>
              <a:buSzPts val="1200"/>
              <a:buChar char="○"/>
              <a:defRPr/>
            </a:lvl8pPr>
            <a:lvl9pPr indent="-304800" lvl="8" marL="4114800" algn="ctr">
              <a:spcBef>
                <a:spcPts val="1600"/>
              </a:spcBef>
              <a:spcAft>
                <a:spcPts val="1600"/>
              </a:spcAft>
              <a:buSzPts val="12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1" name="Shape 4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blipFill>
          <a:blip r:embed="rId2">
            <a:alphaModFix/>
          </a:blip>
          <a:stretch>
            <a:fillRect/>
          </a:stretch>
        </a:blipFill>
      </p:bgPr>
    </p:bg>
    <p:spTree>
      <p:nvGrpSpPr>
        <p:cNvPr id="42" name="Shape 42"/>
        <p:cNvGrpSpPr/>
        <p:nvPr/>
      </p:nvGrpSpPr>
      <p:grpSpPr>
        <a:xfrm>
          <a:off x="0" y="0"/>
          <a:ext cx="0" cy="0"/>
          <a:chOff x="0" y="0"/>
          <a:chExt cx="0" cy="0"/>
        </a:xfrm>
      </p:grpSpPr>
      <p:sp>
        <p:nvSpPr>
          <p:cNvPr id="43" name="Google Shape;43;p13"/>
          <p:cNvSpPr txBox="1"/>
          <p:nvPr>
            <p:ph type="ctrTitle"/>
          </p:nvPr>
        </p:nvSpPr>
        <p:spPr>
          <a:xfrm>
            <a:off x="3385875" y="2098650"/>
            <a:ext cx="23724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44" name="Google Shape;44;p13"/>
          <p:cNvSpPr txBox="1"/>
          <p:nvPr>
            <p:ph idx="2" type="ctrTitle"/>
          </p:nvPr>
        </p:nvSpPr>
        <p:spPr>
          <a:xfrm>
            <a:off x="390296" y="201653"/>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5" name="Google Shape;45;p13"/>
          <p:cNvSpPr txBox="1"/>
          <p:nvPr>
            <p:ph idx="1" type="subTitle"/>
          </p:nvPr>
        </p:nvSpPr>
        <p:spPr>
          <a:xfrm>
            <a:off x="690446" y="580278"/>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46" name="Google Shape;46;p13"/>
          <p:cNvSpPr txBox="1"/>
          <p:nvPr>
            <p:ph hasCustomPrompt="1" idx="3" type="title"/>
          </p:nvPr>
        </p:nvSpPr>
        <p:spPr>
          <a:xfrm>
            <a:off x="2118448" y="54444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7" name="Google Shape;47;p13"/>
          <p:cNvSpPr txBox="1"/>
          <p:nvPr>
            <p:ph hasCustomPrompt="1" idx="4" type="title"/>
          </p:nvPr>
        </p:nvSpPr>
        <p:spPr>
          <a:xfrm>
            <a:off x="2105406" y="151580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8" name="Google Shape;48;p13"/>
          <p:cNvSpPr txBox="1"/>
          <p:nvPr>
            <p:ph hasCustomPrompt="1" idx="5" type="title"/>
          </p:nvPr>
        </p:nvSpPr>
        <p:spPr>
          <a:xfrm>
            <a:off x="2105406" y="248716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3"/>
          <p:cNvSpPr txBox="1"/>
          <p:nvPr>
            <p:ph hasCustomPrompt="1" idx="6" type="title"/>
          </p:nvPr>
        </p:nvSpPr>
        <p:spPr>
          <a:xfrm>
            <a:off x="5922008" y="2092638"/>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0" name="Google Shape;50;p13"/>
          <p:cNvSpPr txBox="1"/>
          <p:nvPr>
            <p:ph hasCustomPrompt="1" idx="7" type="title"/>
          </p:nvPr>
        </p:nvSpPr>
        <p:spPr>
          <a:xfrm>
            <a:off x="5922008" y="3112336"/>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13"/>
          <p:cNvSpPr txBox="1"/>
          <p:nvPr>
            <p:ph hasCustomPrompt="1" idx="8" type="title"/>
          </p:nvPr>
        </p:nvSpPr>
        <p:spPr>
          <a:xfrm>
            <a:off x="5922008" y="4132033"/>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3"/>
          <p:cNvSpPr txBox="1"/>
          <p:nvPr>
            <p:ph idx="9" type="ctrTitle"/>
          </p:nvPr>
        </p:nvSpPr>
        <p:spPr>
          <a:xfrm>
            <a:off x="390296" y="1167854"/>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53" name="Google Shape;53;p13"/>
          <p:cNvSpPr txBox="1"/>
          <p:nvPr>
            <p:ph idx="13" type="subTitle"/>
          </p:nvPr>
        </p:nvSpPr>
        <p:spPr>
          <a:xfrm>
            <a:off x="690446" y="1546477"/>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54" name="Google Shape;54;p13"/>
          <p:cNvSpPr txBox="1"/>
          <p:nvPr>
            <p:ph idx="14" type="ctrTitle"/>
          </p:nvPr>
        </p:nvSpPr>
        <p:spPr>
          <a:xfrm>
            <a:off x="390296" y="2141336"/>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55" name="Google Shape;55;p13"/>
          <p:cNvSpPr txBox="1"/>
          <p:nvPr>
            <p:ph idx="15" type="subTitle"/>
          </p:nvPr>
        </p:nvSpPr>
        <p:spPr>
          <a:xfrm>
            <a:off x="690446" y="2519956"/>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56" name="Google Shape;56;p13"/>
          <p:cNvSpPr txBox="1"/>
          <p:nvPr>
            <p:ph idx="16" type="ctrTitle"/>
          </p:nvPr>
        </p:nvSpPr>
        <p:spPr>
          <a:xfrm>
            <a:off x="6811558" y="1775180"/>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57" name="Google Shape;57;p13"/>
          <p:cNvSpPr txBox="1"/>
          <p:nvPr>
            <p:ph idx="17" type="subTitle"/>
          </p:nvPr>
        </p:nvSpPr>
        <p:spPr>
          <a:xfrm>
            <a:off x="6811558" y="2153805"/>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58" name="Google Shape;58;p13"/>
          <p:cNvSpPr txBox="1"/>
          <p:nvPr>
            <p:ph idx="18" type="ctrTitle"/>
          </p:nvPr>
        </p:nvSpPr>
        <p:spPr>
          <a:xfrm>
            <a:off x="6811558" y="2799095"/>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59" name="Google Shape;59;p13"/>
          <p:cNvSpPr txBox="1"/>
          <p:nvPr>
            <p:ph idx="19" type="subTitle"/>
          </p:nvPr>
        </p:nvSpPr>
        <p:spPr>
          <a:xfrm>
            <a:off x="6811558" y="3177717"/>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60" name="Google Shape;60;p13"/>
          <p:cNvSpPr txBox="1"/>
          <p:nvPr>
            <p:ph idx="20" type="ctrTitle"/>
          </p:nvPr>
        </p:nvSpPr>
        <p:spPr>
          <a:xfrm>
            <a:off x="6811558" y="3811353"/>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61" name="Google Shape;61;p13"/>
          <p:cNvSpPr txBox="1"/>
          <p:nvPr>
            <p:ph idx="21" type="subTitle"/>
          </p:nvPr>
        </p:nvSpPr>
        <p:spPr>
          <a:xfrm>
            <a:off x="6811558" y="4189973"/>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bg>
      <p:bgPr>
        <a:blipFill>
          <a:blip r:embed="rId2">
            <a:alphaModFix/>
          </a:blip>
          <a:stretch>
            <a:fillRect/>
          </a:stretch>
        </a:blipFill>
      </p:bgPr>
    </p:bg>
    <p:spTree>
      <p:nvGrpSpPr>
        <p:cNvPr id="62" name="Shape 62"/>
        <p:cNvGrpSpPr/>
        <p:nvPr/>
      </p:nvGrpSpPr>
      <p:grpSpPr>
        <a:xfrm>
          <a:off x="0" y="0"/>
          <a:ext cx="0" cy="0"/>
          <a:chOff x="0" y="0"/>
          <a:chExt cx="0" cy="0"/>
        </a:xfrm>
      </p:grpSpPr>
      <p:sp>
        <p:nvSpPr>
          <p:cNvPr id="63" name="Google Shape;63;p14"/>
          <p:cNvSpPr txBox="1"/>
          <p:nvPr>
            <p:ph type="ctrTitle"/>
          </p:nvPr>
        </p:nvSpPr>
        <p:spPr>
          <a:xfrm flipH="1">
            <a:off x="2747779" y="2635675"/>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rgbClr val="FFFFFF"/>
              </a:buClr>
              <a:buSzPts val="6500"/>
              <a:buNone/>
              <a:defRPr sz="6500">
                <a:solidFill>
                  <a:srgbClr val="FFFFFF"/>
                </a:solidFill>
              </a:defRPr>
            </a:lvl2pPr>
            <a:lvl3pPr lvl="2" rtl="0" algn="r">
              <a:spcBef>
                <a:spcPts val="0"/>
              </a:spcBef>
              <a:spcAft>
                <a:spcPts val="0"/>
              </a:spcAft>
              <a:buClr>
                <a:srgbClr val="FFFFFF"/>
              </a:buClr>
              <a:buSzPts val="6500"/>
              <a:buNone/>
              <a:defRPr sz="6500">
                <a:solidFill>
                  <a:srgbClr val="FFFFFF"/>
                </a:solidFill>
              </a:defRPr>
            </a:lvl3pPr>
            <a:lvl4pPr lvl="3" rtl="0" algn="r">
              <a:spcBef>
                <a:spcPts val="0"/>
              </a:spcBef>
              <a:spcAft>
                <a:spcPts val="0"/>
              </a:spcAft>
              <a:buClr>
                <a:srgbClr val="FFFFFF"/>
              </a:buClr>
              <a:buSzPts val="6500"/>
              <a:buNone/>
              <a:defRPr sz="6500">
                <a:solidFill>
                  <a:srgbClr val="FFFFFF"/>
                </a:solidFill>
              </a:defRPr>
            </a:lvl4pPr>
            <a:lvl5pPr lvl="4" rtl="0" algn="r">
              <a:spcBef>
                <a:spcPts val="0"/>
              </a:spcBef>
              <a:spcAft>
                <a:spcPts val="0"/>
              </a:spcAft>
              <a:buClr>
                <a:srgbClr val="FFFFFF"/>
              </a:buClr>
              <a:buSzPts val="6500"/>
              <a:buNone/>
              <a:defRPr sz="6500">
                <a:solidFill>
                  <a:srgbClr val="FFFFFF"/>
                </a:solidFill>
              </a:defRPr>
            </a:lvl5pPr>
            <a:lvl6pPr lvl="5" rtl="0" algn="r">
              <a:spcBef>
                <a:spcPts val="0"/>
              </a:spcBef>
              <a:spcAft>
                <a:spcPts val="0"/>
              </a:spcAft>
              <a:buClr>
                <a:srgbClr val="FFFFFF"/>
              </a:buClr>
              <a:buSzPts val="6500"/>
              <a:buNone/>
              <a:defRPr sz="6500">
                <a:solidFill>
                  <a:srgbClr val="FFFFFF"/>
                </a:solidFill>
              </a:defRPr>
            </a:lvl6pPr>
            <a:lvl7pPr lvl="6" rtl="0" algn="r">
              <a:spcBef>
                <a:spcPts val="0"/>
              </a:spcBef>
              <a:spcAft>
                <a:spcPts val="0"/>
              </a:spcAft>
              <a:buClr>
                <a:srgbClr val="FFFFFF"/>
              </a:buClr>
              <a:buSzPts val="6500"/>
              <a:buNone/>
              <a:defRPr sz="6500">
                <a:solidFill>
                  <a:srgbClr val="FFFFFF"/>
                </a:solidFill>
              </a:defRPr>
            </a:lvl7pPr>
            <a:lvl8pPr lvl="7" rtl="0" algn="r">
              <a:spcBef>
                <a:spcPts val="0"/>
              </a:spcBef>
              <a:spcAft>
                <a:spcPts val="0"/>
              </a:spcAft>
              <a:buClr>
                <a:srgbClr val="FFFFFF"/>
              </a:buClr>
              <a:buSzPts val="6500"/>
              <a:buNone/>
              <a:defRPr sz="6500">
                <a:solidFill>
                  <a:srgbClr val="FFFFFF"/>
                </a:solidFill>
              </a:defRPr>
            </a:lvl8pPr>
            <a:lvl9pPr lvl="8" rtl="0" algn="r">
              <a:spcBef>
                <a:spcPts val="0"/>
              </a:spcBef>
              <a:spcAft>
                <a:spcPts val="0"/>
              </a:spcAft>
              <a:buClr>
                <a:srgbClr val="FFFFFF"/>
              </a:buClr>
              <a:buSzPts val="6500"/>
              <a:buNone/>
              <a:defRPr sz="6500">
                <a:solidFill>
                  <a:srgbClr val="FFFFFF"/>
                </a:solidFill>
              </a:defRPr>
            </a:lvl9pPr>
          </a:lstStyle>
          <a:p/>
        </p:txBody>
      </p:sp>
      <p:sp>
        <p:nvSpPr>
          <p:cNvPr id="64" name="Google Shape;64;p14"/>
          <p:cNvSpPr txBox="1"/>
          <p:nvPr>
            <p:ph hasCustomPrompt="1" idx="2" type="title"/>
          </p:nvPr>
        </p:nvSpPr>
        <p:spPr>
          <a:xfrm flipH="1">
            <a:off x="4964179" y="2323850"/>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p:nvPr>
            <p:ph idx="1" type="subTitle"/>
          </p:nvPr>
        </p:nvSpPr>
        <p:spPr>
          <a:xfrm>
            <a:off x="3718579" y="4030481"/>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4">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5"/>
          <p:cNvSpPr txBox="1"/>
          <p:nvPr>
            <p:ph type="ctrTitle"/>
          </p:nvPr>
        </p:nvSpPr>
        <p:spPr>
          <a:xfrm flipH="1">
            <a:off x="2754543" y="1347038"/>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rgbClr val="FFFFFF"/>
              </a:buClr>
              <a:buSzPts val="6500"/>
              <a:buNone/>
              <a:defRPr sz="6500">
                <a:solidFill>
                  <a:srgbClr val="FFFFFF"/>
                </a:solidFill>
              </a:defRPr>
            </a:lvl2pPr>
            <a:lvl3pPr lvl="2" rtl="0" algn="r">
              <a:spcBef>
                <a:spcPts val="0"/>
              </a:spcBef>
              <a:spcAft>
                <a:spcPts val="0"/>
              </a:spcAft>
              <a:buClr>
                <a:srgbClr val="FFFFFF"/>
              </a:buClr>
              <a:buSzPts val="6500"/>
              <a:buNone/>
              <a:defRPr sz="6500">
                <a:solidFill>
                  <a:srgbClr val="FFFFFF"/>
                </a:solidFill>
              </a:defRPr>
            </a:lvl3pPr>
            <a:lvl4pPr lvl="3" rtl="0" algn="r">
              <a:spcBef>
                <a:spcPts val="0"/>
              </a:spcBef>
              <a:spcAft>
                <a:spcPts val="0"/>
              </a:spcAft>
              <a:buClr>
                <a:srgbClr val="FFFFFF"/>
              </a:buClr>
              <a:buSzPts val="6500"/>
              <a:buNone/>
              <a:defRPr sz="6500">
                <a:solidFill>
                  <a:srgbClr val="FFFFFF"/>
                </a:solidFill>
              </a:defRPr>
            </a:lvl4pPr>
            <a:lvl5pPr lvl="4" rtl="0" algn="r">
              <a:spcBef>
                <a:spcPts val="0"/>
              </a:spcBef>
              <a:spcAft>
                <a:spcPts val="0"/>
              </a:spcAft>
              <a:buClr>
                <a:srgbClr val="FFFFFF"/>
              </a:buClr>
              <a:buSzPts val="6500"/>
              <a:buNone/>
              <a:defRPr sz="6500">
                <a:solidFill>
                  <a:srgbClr val="FFFFFF"/>
                </a:solidFill>
              </a:defRPr>
            </a:lvl5pPr>
            <a:lvl6pPr lvl="5" rtl="0" algn="r">
              <a:spcBef>
                <a:spcPts val="0"/>
              </a:spcBef>
              <a:spcAft>
                <a:spcPts val="0"/>
              </a:spcAft>
              <a:buClr>
                <a:srgbClr val="FFFFFF"/>
              </a:buClr>
              <a:buSzPts val="6500"/>
              <a:buNone/>
              <a:defRPr sz="6500">
                <a:solidFill>
                  <a:srgbClr val="FFFFFF"/>
                </a:solidFill>
              </a:defRPr>
            </a:lvl6pPr>
            <a:lvl7pPr lvl="6" rtl="0" algn="r">
              <a:spcBef>
                <a:spcPts val="0"/>
              </a:spcBef>
              <a:spcAft>
                <a:spcPts val="0"/>
              </a:spcAft>
              <a:buClr>
                <a:srgbClr val="FFFFFF"/>
              </a:buClr>
              <a:buSzPts val="6500"/>
              <a:buNone/>
              <a:defRPr sz="6500">
                <a:solidFill>
                  <a:srgbClr val="FFFFFF"/>
                </a:solidFill>
              </a:defRPr>
            </a:lvl7pPr>
            <a:lvl8pPr lvl="7" rtl="0" algn="r">
              <a:spcBef>
                <a:spcPts val="0"/>
              </a:spcBef>
              <a:spcAft>
                <a:spcPts val="0"/>
              </a:spcAft>
              <a:buClr>
                <a:srgbClr val="FFFFFF"/>
              </a:buClr>
              <a:buSzPts val="6500"/>
              <a:buNone/>
              <a:defRPr sz="6500">
                <a:solidFill>
                  <a:srgbClr val="FFFFFF"/>
                </a:solidFill>
              </a:defRPr>
            </a:lvl8pPr>
            <a:lvl9pPr lvl="8" rtl="0" algn="r">
              <a:spcBef>
                <a:spcPts val="0"/>
              </a:spcBef>
              <a:spcAft>
                <a:spcPts val="0"/>
              </a:spcAft>
              <a:buClr>
                <a:srgbClr val="FFFFFF"/>
              </a:buClr>
              <a:buSzPts val="6500"/>
              <a:buNone/>
              <a:defRPr sz="6500">
                <a:solidFill>
                  <a:srgbClr val="FFFFFF"/>
                </a:solidFill>
              </a:defRPr>
            </a:lvl9pPr>
          </a:lstStyle>
          <a:p/>
        </p:txBody>
      </p:sp>
      <p:sp>
        <p:nvSpPr>
          <p:cNvPr id="68" name="Google Shape;68;p15"/>
          <p:cNvSpPr txBox="1"/>
          <p:nvPr>
            <p:ph hasCustomPrompt="1" idx="2" type="title"/>
          </p:nvPr>
        </p:nvSpPr>
        <p:spPr>
          <a:xfrm flipH="1">
            <a:off x="4970943" y="1035213"/>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69" name="Google Shape;69;p15"/>
          <p:cNvSpPr txBox="1"/>
          <p:nvPr>
            <p:ph idx="1" type="subTitle"/>
          </p:nvPr>
        </p:nvSpPr>
        <p:spPr>
          <a:xfrm>
            <a:off x="3725343" y="2742989"/>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5">
    <p:bg>
      <p:bgPr>
        <a:blipFill>
          <a:blip r:embed="rId2">
            <a:alphaModFix/>
          </a:blip>
          <a:stretch>
            <a:fillRect/>
          </a:stretch>
        </a:blipFill>
      </p:bgPr>
    </p:bg>
    <p:spTree>
      <p:nvGrpSpPr>
        <p:cNvPr id="70" name="Shape 70"/>
        <p:cNvGrpSpPr/>
        <p:nvPr/>
      </p:nvGrpSpPr>
      <p:grpSpPr>
        <a:xfrm>
          <a:off x="0" y="0"/>
          <a:ext cx="0" cy="0"/>
          <a:chOff x="0" y="0"/>
          <a:chExt cx="0" cy="0"/>
        </a:xfrm>
      </p:grpSpPr>
      <p:sp>
        <p:nvSpPr>
          <p:cNvPr id="71" name="Google Shape;71;p16"/>
          <p:cNvSpPr txBox="1"/>
          <p:nvPr>
            <p:ph type="ctrTitle"/>
          </p:nvPr>
        </p:nvSpPr>
        <p:spPr>
          <a:xfrm flipH="1">
            <a:off x="1180003" y="1347038"/>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p:txBody>
      </p:sp>
      <p:sp>
        <p:nvSpPr>
          <p:cNvPr id="72" name="Google Shape;72;p16"/>
          <p:cNvSpPr txBox="1"/>
          <p:nvPr>
            <p:ph hasCustomPrompt="1" idx="2" type="title"/>
          </p:nvPr>
        </p:nvSpPr>
        <p:spPr>
          <a:xfrm flipH="1">
            <a:off x="1180003" y="1035213"/>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73" name="Google Shape;73;p16"/>
          <p:cNvSpPr txBox="1"/>
          <p:nvPr>
            <p:ph idx="1" type="subTitle"/>
          </p:nvPr>
        </p:nvSpPr>
        <p:spPr>
          <a:xfrm>
            <a:off x="1180003" y="2742989"/>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6">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7"/>
          <p:cNvSpPr txBox="1"/>
          <p:nvPr>
            <p:ph type="ctrTitle"/>
          </p:nvPr>
        </p:nvSpPr>
        <p:spPr>
          <a:xfrm flipH="1">
            <a:off x="2260329" y="2193805"/>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p:txBody>
      </p:sp>
      <p:sp>
        <p:nvSpPr>
          <p:cNvPr id="76" name="Google Shape;76;p17"/>
          <p:cNvSpPr txBox="1"/>
          <p:nvPr>
            <p:ph hasCustomPrompt="1" idx="2" type="title"/>
          </p:nvPr>
        </p:nvSpPr>
        <p:spPr>
          <a:xfrm flipH="1">
            <a:off x="2260329" y="1881980"/>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77" name="Google Shape;77;p17"/>
          <p:cNvSpPr txBox="1"/>
          <p:nvPr>
            <p:ph idx="1" type="subTitle"/>
          </p:nvPr>
        </p:nvSpPr>
        <p:spPr>
          <a:xfrm>
            <a:off x="2260329" y="3476054"/>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17">
    <p:bg>
      <p:bgPr>
        <a:blipFill>
          <a:blip r:embed="rId2">
            <a:alphaModFix/>
          </a:blip>
          <a:stretch>
            <a:fillRect/>
          </a:stretch>
        </a:blipFill>
      </p:bgPr>
    </p:bg>
    <p:spTree>
      <p:nvGrpSpPr>
        <p:cNvPr id="78" name="Shape 78"/>
        <p:cNvGrpSpPr/>
        <p:nvPr/>
      </p:nvGrpSpPr>
      <p:grpSpPr>
        <a:xfrm>
          <a:off x="0" y="0"/>
          <a:ext cx="0" cy="0"/>
          <a:chOff x="0" y="0"/>
          <a:chExt cx="0" cy="0"/>
        </a:xfrm>
      </p:grpSpPr>
      <p:sp>
        <p:nvSpPr>
          <p:cNvPr id="79" name="Google Shape;79;p18"/>
          <p:cNvSpPr txBox="1"/>
          <p:nvPr>
            <p:ph type="ctrTitle"/>
          </p:nvPr>
        </p:nvSpPr>
        <p:spPr>
          <a:xfrm flipH="1">
            <a:off x="1698072" y="2178475"/>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rgbClr val="FFFFFF"/>
              </a:buClr>
              <a:buSzPts val="6500"/>
              <a:buNone/>
              <a:defRPr sz="6500">
                <a:solidFill>
                  <a:srgbClr val="FFFFFF"/>
                </a:solidFill>
              </a:defRPr>
            </a:lvl2pPr>
            <a:lvl3pPr lvl="2" rtl="0" algn="r">
              <a:spcBef>
                <a:spcPts val="0"/>
              </a:spcBef>
              <a:spcAft>
                <a:spcPts val="0"/>
              </a:spcAft>
              <a:buClr>
                <a:srgbClr val="FFFFFF"/>
              </a:buClr>
              <a:buSzPts val="6500"/>
              <a:buNone/>
              <a:defRPr sz="6500">
                <a:solidFill>
                  <a:srgbClr val="FFFFFF"/>
                </a:solidFill>
              </a:defRPr>
            </a:lvl3pPr>
            <a:lvl4pPr lvl="3" rtl="0" algn="r">
              <a:spcBef>
                <a:spcPts val="0"/>
              </a:spcBef>
              <a:spcAft>
                <a:spcPts val="0"/>
              </a:spcAft>
              <a:buClr>
                <a:srgbClr val="FFFFFF"/>
              </a:buClr>
              <a:buSzPts val="6500"/>
              <a:buNone/>
              <a:defRPr sz="6500">
                <a:solidFill>
                  <a:srgbClr val="FFFFFF"/>
                </a:solidFill>
              </a:defRPr>
            </a:lvl4pPr>
            <a:lvl5pPr lvl="4" rtl="0" algn="r">
              <a:spcBef>
                <a:spcPts val="0"/>
              </a:spcBef>
              <a:spcAft>
                <a:spcPts val="0"/>
              </a:spcAft>
              <a:buClr>
                <a:srgbClr val="FFFFFF"/>
              </a:buClr>
              <a:buSzPts val="6500"/>
              <a:buNone/>
              <a:defRPr sz="6500">
                <a:solidFill>
                  <a:srgbClr val="FFFFFF"/>
                </a:solidFill>
              </a:defRPr>
            </a:lvl5pPr>
            <a:lvl6pPr lvl="5" rtl="0" algn="r">
              <a:spcBef>
                <a:spcPts val="0"/>
              </a:spcBef>
              <a:spcAft>
                <a:spcPts val="0"/>
              </a:spcAft>
              <a:buClr>
                <a:srgbClr val="FFFFFF"/>
              </a:buClr>
              <a:buSzPts val="6500"/>
              <a:buNone/>
              <a:defRPr sz="6500">
                <a:solidFill>
                  <a:srgbClr val="FFFFFF"/>
                </a:solidFill>
              </a:defRPr>
            </a:lvl6pPr>
            <a:lvl7pPr lvl="6" rtl="0" algn="r">
              <a:spcBef>
                <a:spcPts val="0"/>
              </a:spcBef>
              <a:spcAft>
                <a:spcPts val="0"/>
              </a:spcAft>
              <a:buClr>
                <a:srgbClr val="FFFFFF"/>
              </a:buClr>
              <a:buSzPts val="6500"/>
              <a:buNone/>
              <a:defRPr sz="6500">
                <a:solidFill>
                  <a:srgbClr val="FFFFFF"/>
                </a:solidFill>
              </a:defRPr>
            </a:lvl7pPr>
            <a:lvl8pPr lvl="7" rtl="0" algn="r">
              <a:spcBef>
                <a:spcPts val="0"/>
              </a:spcBef>
              <a:spcAft>
                <a:spcPts val="0"/>
              </a:spcAft>
              <a:buClr>
                <a:srgbClr val="FFFFFF"/>
              </a:buClr>
              <a:buSzPts val="6500"/>
              <a:buNone/>
              <a:defRPr sz="6500">
                <a:solidFill>
                  <a:srgbClr val="FFFFFF"/>
                </a:solidFill>
              </a:defRPr>
            </a:lvl8pPr>
            <a:lvl9pPr lvl="8" rtl="0" algn="r">
              <a:spcBef>
                <a:spcPts val="0"/>
              </a:spcBef>
              <a:spcAft>
                <a:spcPts val="0"/>
              </a:spcAft>
              <a:buClr>
                <a:srgbClr val="FFFFFF"/>
              </a:buClr>
              <a:buSzPts val="6500"/>
              <a:buNone/>
              <a:defRPr sz="6500">
                <a:solidFill>
                  <a:srgbClr val="FFFFFF"/>
                </a:solidFill>
              </a:defRPr>
            </a:lvl9pPr>
          </a:lstStyle>
          <a:p/>
        </p:txBody>
      </p:sp>
      <p:sp>
        <p:nvSpPr>
          <p:cNvPr id="80" name="Google Shape;80;p18"/>
          <p:cNvSpPr txBox="1"/>
          <p:nvPr>
            <p:ph hasCustomPrompt="1" idx="2" type="title"/>
          </p:nvPr>
        </p:nvSpPr>
        <p:spPr>
          <a:xfrm flipH="1">
            <a:off x="3914472" y="1866650"/>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81" name="Google Shape;81;p18"/>
          <p:cNvSpPr txBox="1"/>
          <p:nvPr>
            <p:ph idx="1" type="subTitle"/>
          </p:nvPr>
        </p:nvSpPr>
        <p:spPr>
          <a:xfrm>
            <a:off x="2668872" y="3476054"/>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7">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19"/>
          <p:cNvSpPr txBox="1"/>
          <p:nvPr>
            <p:ph idx="1" type="body"/>
          </p:nvPr>
        </p:nvSpPr>
        <p:spPr>
          <a:xfrm>
            <a:off x="722375" y="1447800"/>
            <a:ext cx="3589200" cy="3156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400"/>
            </a:lvl1pPr>
            <a:lvl2pPr indent="-304800" lvl="1" marL="914400" rtl="0">
              <a:spcBef>
                <a:spcPts val="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4" name="Google Shape;84;p19"/>
          <p:cNvSpPr txBox="1"/>
          <p:nvPr>
            <p:ph idx="2" type="body"/>
          </p:nvPr>
        </p:nvSpPr>
        <p:spPr>
          <a:xfrm>
            <a:off x="4832400" y="1447800"/>
            <a:ext cx="3589200" cy="3156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5" name="Google Shape;85;p19"/>
          <p:cNvSpPr txBox="1"/>
          <p:nvPr>
            <p:ph idx="3" type="subTitle"/>
          </p:nvPr>
        </p:nvSpPr>
        <p:spPr>
          <a:xfrm>
            <a:off x="723900" y="952500"/>
            <a:ext cx="7699200" cy="399900"/>
          </a:xfrm>
          <a:prstGeom prst="rect">
            <a:avLst/>
          </a:prstGeom>
        </p:spPr>
        <p:txBody>
          <a:bodyPr anchorCtr="0" anchor="t" bIns="91425" lIns="91425" spcFirstLastPara="1" rIns="91425" wrap="square" tIns="91425">
            <a:noAutofit/>
          </a:bodyPr>
          <a:lstStyle>
            <a:lvl1pPr lvl="0" rtl="0">
              <a:lnSpc>
                <a:spcPct val="100000"/>
              </a:lnSpc>
              <a:spcBef>
                <a:spcPts val="300"/>
              </a:spcBef>
              <a:spcAft>
                <a:spcPts val="0"/>
              </a:spcAft>
              <a:buSzPts val="1200"/>
              <a:buNone/>
              <a:defRPr>
                <a:solidFill>
                  <a:schemeClr val="hlink"/>
                </a:solidFill>
              </a:defRPr>
            </a:lvl1pPr>
            <a:lvl2pPr lvl="1" rtl="0">
              <a:spcBef>
                <a:spcPts val="0"/>
              </a:spcBef>
              <a:spcAft>
                <a:spcPts val="0"/>
              </a:spcAft>
              <a:buSzPts val="1200"/>
              <a:buNone/>
              <a:defRPr/>
            </a:lvl2pPr>
            <a:lvl3pPr lvl="2" rtl="0">
              <a:spcBef>
                <a:spcPts val="1600"/>
              </a:spcBef>
              <a:spcAft>
                <a:spcPts val="0"/>
              </a:spcAft>
              <a:buSzPts val="1200"/>
              <a:buNone/>
              <a:defRPr/>
            </a:lvl3pPr>
            <a:lvl4pPr lvl="3" rtl="0">
              <a:spcBef>
                <a:spcPts val="1600"/>
              </a:spcBef>
              <a:spcAft>
                <a:spcPts val="0"/>
              </a:spcAft>
              <a:buSzPts val="1200"/>
              <a:buNone/>
              <a:defRPr/>
            </a:lvl4pPr>
            <a:lvl5pPr lvl="4" rtl="0">
              <a:spcBef>
                <a:spcPts val="1600"/>
              </a:spcBef>
              <a:spcAft>
                <a:spcPts val="0"/>
              </a:spcAft>
              <a:buSzPts val="1200"/>
              <a:buNone/>
              <a:defRPr/>
            </a:lvl5pPr>
            <a:lvl6pPr lvl="5" rtl="0">
              <a:spcBef>
                <a:spcPts val="1600"/>
              </a:spcBef>
              <a:spcAft>
                <a:spcPts val="0"/>
              </a:spcAft>
              <a:buSzPts val="1200"/>
              <a:buNone/>
              <a:defRPr/>
            </a:lvl6pPr>
            <a:lvl7pPr lvl="6" rtl="0">
              <a:spcBef>
                <a:spcPts val="1600"/>
              </a:spcBef>
              <a:spcAft>
                <a:spcPts val="0"/>
              </a:spcAft>
              <a:buSzPts val="1200"/>
              <a:buNone/>
              <a:defRPr/>
            </a:lvl7pPr>
            <a:lvl8pPr lvl="7" rtl="0">
              <a:spcBef>
                <a:spcPts val="1600"/>
              </a:spcBef>
              <a:spcAft>
                <a:spcPts val="0"/>
              </a:spcAft>
              <a:buSzPts val="1200"/>
              <a:buNone/>
              <a:defRPr/>
            </a:lvl8pPr>
            <a:lvl9pPr lvl="8" rtl="0">
              <a:spcBef>
                <a:spcPts val="1600"/>
              </a:spcBef>
              <a:spcAft>
                <a:spcPts val="1600"/>
              </a:spcAft>
              <a:buSzPts val="1200"/>
              <a:buNone/>
              <a:defRPr/>
            </a:lvl9pPr>
          </a:lstStyle>
          <a:p/>
        </p:txBody>
      </p:sp>
      <p:sp>
        <p:nvSpPr>
          <p:cNvPr id="86" name="Google Shape;86;p19"/>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1">
    <p:bg>
      <p:bgPr>
        <a:blipFill>
          <a:blip r:embed="rId2">
            <a:alphaModFix/>
          </a:blip>
          <a:stretch>
            <a:fillRect/>
          </a:stretch>
        </a:blipFill>
      </p:bgPr>
    </p:bg>
    <p:spTree>
      <p:nvGrpSpPr>
        <p:cNvPr id="87" name="Shape 87"/>
        <p:cNvGrpSpPr/>
        <p:nvPr/>
      </p:nvGrpSpPr>
      <p:grpSpPr>
        <a:xfrm>
          <a:off x="0" y="0"/>
          <a:ext cx="0" cy="0"/>
          <a:chOff x="0" y="0"/>
          <a:chExt cx="0" cy="0"/>
        </a:xfrm>
      </p:grpSpPr>
      <p:sp>
        <p:nvSpPr>
          <p:cNvPr id="88" name="Google Shape;88;p20"/>
          <p:cNvSpPr txBox="1"/>
          <p:nvPr>
            <p:ph type="ctrTitle"/>
          </p:nvPr>
        </p:nvSpPr>
        <p:spPr>
          <a:xfrm>
            <a:off x="5616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p:txBody>
      </p:sp>
      <p:sp>
        <p:nvSpPr>
          <p:cNvPr id="89" name="Google Shape;89;p20"/>
          <p:cNvSpPr txBox="1"/>
          <p:nvPr>
            <p:ph idx="1" type="subTitle"/>
          </p:nvPr>
        </p:nvSpPr>
        <p:spPr>
          <a:xfrm>
            <a:off x="872450" y="3090475"/>
            <a:ext cx="20520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0" name="Google Shape;90;p20"/>
          <p:cNvSpPr txBox="1"/>
          <p:nvPr>
            <p:ph idx="2" type="ctrTitle"/>
          </p:nvPr>
        </p:nvSpPr>
        <p:spPr>
          <a:xfrm>
            <a:off x="32352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p:txBody>
      </p:sp>
      <p:sp>
        <p:nvSpPr>
          <p:cNvPr id="91" name="Google Shape;91;p20"/>
          <p:cNvSpPr txBox="1"/>
          <p:nvPr>
            <p:ph idx="3" type="subTitle"/>
          </p:nvPr>
        </p:nvSpPr>
        <p:spPr>
          <a:xfrm>
            <a:off x="3462900" y="2036750"/>
            <a:ext cx="2218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2" name="Google Shape;92;p20"/>
          <p:cNvSpPr txBox="1"/>
          <p:nvPr>
            <p:ph idx="4" type="ctrTitle"/>
          </p:nvPr>
        </p:nvSpPr>
        <p:spPr>
          <a:xfrm>
            <a:off x="59088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p:txBody>
      </p:sp>
      <p:sp>
        <p:nvSpPr>
          <p:cNvPr id="93" name="Google Shape;93;p20"/>
          <p:cNvSpPr txBox="1"/>
          <p:nvPr>
            <p:ph idx="5" type="subTitle"/>
          </p:nvPr>
        </p:nvSpPr>
        <p:spPr>
          <a:xfrm>
            <a:off x="6136500" y="3090475"/>
            <a:ext cx="2218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4" name="Google Shape;94;p20"/>
          <p:cNvSpPr txBox="1"/>
          <p:nvPr>
            <p:ph idx="6"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flipH="1">
            <a:off x="1147650" y="3085150"/>
            <a:ext cx="5005500" cy="10221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p:txBody>
      </p:sp>
      <p:sp>
        <p:nvSpPr>
          <p:cNvPr id="13" name="Google Shape;13;p3"/>
          <p:cNvSpPr txBox="1"/>
          <p:nvPr>
            <p:ph hasCustomPrompt="1" idx="2" type="title"/>
          </p:nvPr>
        </p:nvSpPr>
        <p:spPr>
          <a:xfrm flipH="1">
            <a:off x="1147579" y="2323850"/>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4" name="Google Shape;14;p3"/>
          <p:cNvSpPr txBox="1"/>
          <p:nvPr>
            <p:ph idx="1" type="subTitle"/>
          </p:nvPr>
        </p:nvSpPr>
        <p:spPr>
          <a:xfrm>
            <a:off x="1147575" y="4028959"/>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
    <p:bg>
      <p:bgPr>
        <a:blipFill>
          <a:blip r:embed="rId2">
            <a:alphaModFix/>
          </a:blip>
          <a:stretch>
            <a:fillRect/>
          </a:stretch>
        </a:blipFill>
      </p:bgPr>
    </p:bg>
    <p:spTree>
      <p:nvGrpSpPr>
        <p:cNvPr id="95" name="Shape 95"/>
        <p:cNvGrpSpPr/>
        <p:nvPr/>
      </p:nvGrpSpPr>
      <p:grpSpPr>
        <a:xfrm>
          <a:off x="0" y="0"/>
          <a:ext cx="0" cy="0"/>
          <a:chOff x="0" y="0"/>
          <a:chExt cx="0" cy="0"/>
        </a:xfrm>
      </p:grpSpPr>
      <p:sp>
        <p:nvSpPr>
          <p:cNvPr id="96" name="Google Shape;96;p21"/>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97" name="Google Shape;97;p21"/>
          <p:cNvSpPr txBox="1"/>
          <p:nvPr>
            <p:ph idx="2" type="ctrTitle"/>
          </p:nvPr>
        </p:nvSpPr>
        <p:spPr>
          <a:xfrm>
            <a:off x="2285760" y="1652042"/>
            <a:ext cx="17931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98" name="Google Shape;98;p21"/>
          <p:cNvSpPr txBox="1"/>
          <p:nvPr>
            <p:ph idx="1" type="subTitle"/>
          </p:nvPr>
        </p:nvSpPr>
        <p:spPr>
          <a:xfrm>
            <a:off x="2285760" y="1946292"/>
            <a:ext cx="17082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9" name="Google Shape;99;p21"/>
          <p:cNvSpPr txBox="1"/>
          <p:nvPr>
            <p:ph idx="3" type="ctrTitle"/>
          </p:nvPr>
        </p:nvSpPr>
        <p:spPr>
          <a:xfrm>
            <a:off x="2285760" y="3570573"/>
            <a:ext cx="17931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00" name="Google Shape;100;p21"/>
          <p:cNvSpPr txBox="1"/>
          <p:nvPr>
            <p:ph idx="4" type="subTitle"/>
          </p:nvPr>
        </p:nvSpPr>
        <p:spPr>
          <a:xfrm>
            <a:off x="2285760" y="3864823"/>
            <a:ext cx="17082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1" name="Google Shape;101;p21"/>
          <p:cNvSpPr txBox="1"/>
          <p:nvPr>
            <p:ph idx="5" type="ctrTitle"/>
          </p:nvPr>
        </p:nvSpPr>
        <p:spPr>
          <a:xfrm>
            <a:off x="5047297" y="1652042"/>
            <a:ext cx="17931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Clr>
                <a:srgbClr val="000000"/>
              </a:buClr>
              <a:buSzPts val="1400"/>
              <a:buNone/>
              <a:defRPr sz="1400">
                <a:solidFill>
                  <a:srgbClr val="000000"/>
                </a:solidFill>
              </a:defRPr>
            </a:lvl2pPr>
            <a:lvl3pPr lvl="2" rtl="0" algn="r">
              <a:spcBef>
                <a:spcPts val="0"/>
              </a:spcBef>
              <a:spcAft>
                <a:spcPts val="0"/>
              </a:spcAft>
              <a:buClr>
                <a:srgbClr val="000000"/>
              </a:buClr>
              <a:buSzPts val="1400"/>
              <a:buNone/>
              <a:defRPr sz="1400">
                <a:solidFill>
                  <a:srgbClr val="000000"/>
                </a:solidFill>
              </a:defRPr>
            </a:lvl3pPr>
            <a:lvl4pPr lvl="3" rtl="0" algn="r">
              <a:spcBef>
                <a:spcPts val="0"/>
              </a:spcBef>
              <a:spcAft>
                <a:spcPts val="0"/>
              </a:spcAft>
              <a:buClr>
                <a:srgbClr val="000000"/>
              </a:buClr>
              <a:buSzPts val="1400"/>
              <a:buNone/>
              <a:defRPr sz="1400">
                <a:solidFill>
                  <a:srgbClr val="000000"/>
                </a:solidFill>
              </a:defRPr>
            </a:lvl4pPr>
            <a:lvl5pPr lvl="4" rtl="0" algn="r">
              <a:spcBef>
                <a:spcPts val="0"/>
              </a:spcBef>
              <a:spcAft>
                <a:spcPts val="0"/>
              </a:spcAft>
              <a:buClr>
                <a:srgbClr val="000000"/>
              </a:buClr>
              <a:buSzPts val="1400"/>
              <a:buNone/>
              <a:defRPr sz="1400">
                <a:solidFill>
                  <a:srgbClr val="000000"/>
                </a:solidFill>
              </a:defRPr>
            </a:lvl5pPr>
            <a:lvl6pPr lvl="5" rtl="0" algn="r">
              <a:spcBef>
                <a:spcPts val="0"/>
              </a:spcBef>
              <a:spcAft>
                <a:spcPts val="0"/>
              </a:spcAft>
              <a:buClr>
                <a:srgbClr val="000000"/>
              </a:buClr>
              <a:buSzPts val="1400"/>
              <a:buNone/>
              <a:defRPr sz="1400">
                <a:solidFill>
                  <a:srgbClr val="000000"/>
                </a:solidFill>
              </a:defRPr>
            </a:lvl6pPr>
            <a:lvl7pPr lvl="6" rtl="0" algn="r">
              <a:spcBef>
                <a:spcPts val="0"/>
              </a:spcBef>
              <a:spcAft>
                <a:spcPts val="0"/>
              </a:spcAft>
              <a:buClr>
                <a:srgbClr val="000000"/>
              </a:buClr>
              <a:buSzPts val="1400"/>
              <a:buNone/>
              <a:defRPr sz="1400">
                <a:solidFill>
                  <a:srgbClr val="000000"/>
                </a:solidFill>
              </a:defRPr>
            </a:lvl7pPr>
            <a:lvl8pPr lvl="7" rtl="0" algn="r">
              <a:spcBef>
                <a:spcPts val="0"/>
              </a:spcBef>
              <a:spcAft>
                <a:spcPts val="0"/>
              </a:spcAft>
              <a:buClr>
                <a:srgbClr val="000000"/>
              </a:buClr>
              <a:buSzPts val="1400"/>
              <a:buNone/>
              <a:defRPr sz="1400">
                <a:solidFill>
                  <a:srgbClr val="000000"/>
                </a:solidFill>
              </a:defRPr>
            </a:lvl8pPr>
            <a:lvl9pPr lvl="8" rtl="0" algn="r">
              <a:spcBef>
                <a:spcPts val="0"/>
              </a:spcBef>
              <a:spcAft>
                <a:spcPts val="0"/>
              </a:spcAft>
              <a:buClr>
                <a:srgbClr val="000000"/>
              </a:buClr>
              <a:buSzPts val="1400"/>
              <a:buNone/>
              <a:defRPr sz="1400">
                <a:solidFill>
                  <a:srgbClr val="000000"/>
                </a:solidFill>
              </a:defRPr>
            </a:lvl9pPr>
          </a:lstStyle>
          <a:p/>
        </p:txBody>
      </p:sp>
      <p:sp>
        <p:nvSpPr>
          <p:cNvPr id="102" name="Google Shape;102;p21"/>
          <p:cNvSpPr txBox="1"/>
          <p:nvPr>
            <p:ph idx="6" type="subTitle"/>
          </p:nvPr>
        </p:nvSpPr>
        <p:spPr>
          <a:xfrm>
            <a:off x="5047299" y="1946292"/>
            <a:ext cx="17931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103" name="Google Shape;103;p21"/>
          <p:cNvSpPr txBox="1"/>
          <p:nvPr>
            <p:ph idx="7" type="ctrTitle"/>
          </p:nvPr>
        </p:nvSpPr>
        <p:spPr>
          <a:xfrm>
            <a:off x="5047297" y="3570573"/>
            <a:ext cx="17931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Clr>
                <a:srgbClr val="000000"/>
              </a:buClr>
              <a:buSzPts val="1400"/>
              <a:buNone/>
              <a:defRPr sz="1400">
                <a:solidFill>
                  <a:srgbClr val="000000"/>
                </a:solidFill>
              </a:defRPr>
            </a:lvl2pPr>
            <a:lvl3pPr lvl="2" rtl="0" algn="r">
              <a:spcBef>
                <a:spcPts val="0"/>
              </a:spcBef>
              <a:spcAft>
                <a:spcPts val="0"/>
              </a:spcAft>
              <a:buClr>
                <a:srgbClr val="000000"/>
              </a:buClr>
              <a:buSzPts val="1400"/>
              <a:buNone/>
              <a:defRPr sz="1400">
                <a:solidFill>
                  <a:srgbClr val="000000"/>
                </a:solidFill>
              </a:defRPr>
            </a:lvl3pPr>
            <a:lvl4pPr lvl="3" rtl="0" algn="r">
              <a:spcBef>
                <a:spcPts val="0"/>
              </a:spcBef>
              <a:spcAft>
                <a:spcPts val="0"/>
              </a:spcAft>
              <a:buClr>
                <a:srgbClr val="000000"/>
              </a:buClr>
              <a:buSzPts val="1400"/>
              <a:buNone/>
              <a:defRPr sz="1400">
                <a:solidFill>
                  <a:srgbClr val="000000"/>
                </a:solidFill>
              </a:defRPr>
            </a:lvl4pPr>
            <a:lvl5pPr lvl="4" rtl="0" algn="r">
              <a:spcBef>
                <a:spcPts val="0"/>
              </a:spcBef>
              <a:spcAft>
                <a:spcPts val="0"/>
              </a:spcAft>
              <a:buClr>
                <a:srgbClr val="000000"/>
              </a:buClr>
              <a:buSzPts val="1400"/>
              <a:buNone/>
              <a:defRPr sz="1400">
                <a:solidFill>
                  <a:srgbClr val="000000"/>
                </a:solidFill>
              </a:defRPr>
            </a:lvl5pPr>
            <a:lvl6pPr lvl="5" rtl="0" algn="r">
              <a:spcBef>
                <a:spcPts val="0"/>
              </a:spcBef>
              <a:spcAft>
                <a:spcPts val="0"/>
              </a:spcAft>
              <a:buClr>
                <a:srgbClr val="000000"/>
              </a:buClr>
              <a:buSzPts val="1400"/>
              <a:buNone/>
              <a:defRPr sz="1400">
                <a:solidFill>
                  <a:srgbClr val="000000"/>
                </a:solidFill>
              </a:defRPr>
            </a:lvl6pPr>
            <a:lvl7pPr lvl="6" rtl="0" algn="r">
              <a:spcBef>
                <a:spcPts val="0"/>
              </a:spcBef>
              <a:spcAft>
                <a:spcPts val="0"/>
              </a:spcAft>
              <a:buClr>
                <a:srgbClr val="000000"/>
              </a:buClr>
              <a:buSzPts val="1400"/>
              <a:buNone/>
              <a:defRPr sz="1400">
                <a:solidFill>
                  <a:srgbClr val="000000"/>
                </a:solidFill>
              </a:defRPr>
            </a:lvl7pPr>
            <a:lvl8pPr lvl="7" rtl="0" algn="r">
              <a:spcBef>
                <a:spcPts val="0"/>
              </a:spcBef>
              <a:spcAft>
                <a:spcPts val="0"/>
              </a:spcAft>
              <a:buClr>
                <a:srgbClr val="000000"/>
              </a:buClr>
              <a:buSzPts val="1400"/>
              <a:buNone/>
              <a:defRPr sz="1400">
                <a:solidFill>
                  <a:srgbClr val="000000"/>
                </a:solidFill>
              </a:defRPr>
            </a:lvl8pPr>
            <a:lvl9pPr lvl="8" rtl="0" algn="r">
              <a:spcBef>
                <a:spcPts val="0"/>
              </a:spcBef>
              <a:spcAft>
                <a:spcPts val="0"/>
              </a:spcAft>
              <a:buClr>
                <a:srgbClr val="000000"/>
              </a:buClr>
              <a:buSzPts val="1400"/>
              <a:buNone/>
              <a:defRPr sz="1400">
                <a:solidFill>
                  <a:srgbClr val="000000"/>
                </a:solidFill>
              </a:defRPr>
            </a:lvl9pPr>
          </a:lstStyle>
          <a:p/>
        </p:txBody>
      </p:sp>
      <p:sp>
        <p:nvSpPr>
          <p:cNvPr id="104" name="Google Shape;104;p21"/>
          <p:cNvSpPr txBox="1"/>
          <p:nvPr>
            <p:ph idx="8" type="subTitle"/>
          </p:nvPr>
        </p:nvSpPr>
        <p:spPr>
          <a:xfrm>
            <a:off x="5047299" y="3864823"/>
            <a:ext cx="17931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3">
    <p:bg>
      <p:bgPr>
        <a:blipFill>
          <a:blip r:embed="rId2">
            <a:alphaModFix/>
          </a:blip>
          <a:stretch>
            <a:fillRect/>
          </a:stretch>
        </a:blipFill>
      </p:bgPr>
    </p:bg>
    <p:spTree>
      <p:nvGrpSpPr>
        <p:cNvPr id="105" name="Shape 105"/>
        <p:cNvGrpSpPr/>
        <p:nvPr/>
      </p:nvGrpSpPr>
      <p:grpSpPr>
        <a:xfrm>
          <a:off x="0" y="0"/>
          <a:ext cx="0" cy="0"/>
          <a:chOff x="0" y="0"/>
          <a:chExt cx="0" cy="0"/>
        </a:xfrm>
      </p:grpSpPr>
      <p:sp>
        <p:nvSpPr>
          <p:cNvPr id="106" name="Google Shape;106;p22"/>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07" name="Google Shape;107;p22"/>
          <p:cNvSpPr txBox="1"/>
          <p:nvPr>
            <p:ph idx="2" type="ctrTitle"/>
          </p:nvPr>
        </p:nvSpPr>
        <p:spPr>
          <a:xfrm>
            <a:off x="464478"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08" name="Google Shape;108;p22"/>
          <p:cNvSpPr txBox="1"/>
          <p:nvPr>
            <p:ph idx="1" type="subTitle"/>
          </p:nvPr>
        </p:nvSpPr>
        <p:spPr>
          <a:xfrm>
            <a:off x="616128"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9" name="Google Shape;109;p22"/>
          <p:cNvSpPr txBox="1"/>
          <p:nvPr>
            <p:ph idx="3" type="ctrTitle"/>
          </p:nvPr>
        </p:nvSpPr>
        <p:spPr>
          <a:xfrm>
            <a:off x="2077426"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0" name="Google Shape;110;p22"/>
          <p:cNvSpPr txBox="1"/>
          <p:nvPr>
            <p:ph idx="4" type="subTitle"/>
          </p:nvPr>
        </p:nvSpPr>
        <p:spPr>
          <a:xfrm>
            <a:off x="2229076"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1" name="Google Shape;111;p22"/>
          <p:cNvSpPr txBox="1"/>
          <p:nvPr>
            <p:ph idx="5" type="ctrTitle"/>
          </p:nvPr>
        </p:nvSpPr>
        <p:spPr>
          <a:xfrm>
            <a:off x="3690375"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2" name="Google Shape;112;p22"/>
          <p:cNvSpPr txBox="1"/>
          <p:nvPr>
            <p:ph idx="6" type="subTitle"/>
          </p:nvPr>
        </p:nvSpPr>
        <p:spPr>
          <a:xfrm>
            <a:off x="3842025"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3" name="Google Shape;113;p22"/>
          <p:cNvSpPr txBox="1"/>
          <p:nvPr>
            <p:ph idx="7" type="ctrTitle"/>
          </p:nvPr>
        </p:nvSpPr>
        <p:spPr>
          <a:xfrm>
            <a:off x="3707117"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4" name="Google Shape;114;p22"/>
          <p:cNvSpPr txBox="1"/>
          <p:nvPr>
            <p:ph idx="8" type="subTitle"/>
          </p:nvPr>
        </p:nvSpPr>
        <p:spPr>
          <a:xfrm>
            <a:off x="3858772" y="3890201"/>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5" name="Google Shape;115;p22"/>
          <p:cNvSpPr txBox="1"/>
          <p:nvPr>
            <p:ph idx="9" type="ctrTitle"/>
          </p:nvPr>
        </p:nvSpPr>
        <p:spPr>
          <a:xfrm>
            <a:off x="5343519"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6" name="Google Shape;116;p22"/>
          <p:cNvSpPr txBox="1"/>
          <p:nvPr>
            <p:ph idx="13" type="subTitle"/>
          </p:nvPr>
        </p:nvSpPr>
        <p:spPr>
          <a:xfrm>
            <a:off x="5500261" y="3890201"/>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7" name="Google Shape;117;p22"/>
          <p:cNvSpPr txBox="1"/>
          <p:nvPr>
            <p:ph idx="14" type="ctrTitle"/>
          </p:nvPr>
        </p:nvSpPr>
        <p:spPr>
          <a:xfrm>
            <a:off x="6979921"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118" name="Google Shape;118;p22"/>
          <p:cNvSpPr txBox="1"/>
          <p:nvPr>
            <p:ph idx="15" type="subTitle"/>
          </p:nvPr>
        </p:nvSpPr>
        <p:spPr>
          <a:xfrm>
            <a:off x="7141750" y="3890201"/>
            <a:ext cx="14568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bg>
      <p:bgPr>
        <a:blipFill>
          <a:blip r:embed="rId2">
            <a:alphaModFix/>
          </a:blip>
          <a:stretch>
            <a:fillRect/>
          </a:stretch>
        </a:blipFill>
      </p:bgPr>
    </p:bg>
    <p:spTree>
      <p:nvGrpSpPr>
        <p:cNvPr id="119" name="Shape 119"/>
        <p:cNvGrpSpPr/>
        <p:nvPr/>
      </p:nvGrpSpPr>
      <p:grpSpPr>
        <a:xfrm>
          <a:off x="0" y="0"/>
          <a:ext cx="0" cy="0"/>
          <a:chOff x="0" y="0"/>
          <a:chExt cx="0" cy="0"/>
        </a:xfrm>
      </p:grpSpPr>
      <p:sp>
        <p:nvSpPr>
          <p:cNvPr id="120" name="Google Shape;120;p23"/>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bg>
      <p:bgPr>
        <a:blipFill>
          <a:blip r:embed="rId2">
            <a:alphaModFix/>
          </a:blip>
          <a:stretch>
            <a:fillRect/>
          </a:stretch>
        </a:blipFill>
      </p:bgPr>
    </p:bg>
    <p:spTree>
      <p:nvGrpSpPr>
        <p:cNvPr id="121" name="Shape 121"/>
        <p:cNvGrpSpPr/>
        <p:nvPr/>
      </p:nvGrpSpPr>
      <p:grpSpPr>
        <a:xfrm>
          <a:off x="0" y="0"/>
          <a:ext cx="0" cy="0"/>
          <a:chOff x="0" y="0"/>
          <a:chExt cx="0" cy="0"/>
        </a:xfrm>
      </p:grpSpPr>
      <p:sp>
        <p:nvSpPr>
          <p:cNvPr id="122" name="Google Shape;122;p2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8">
    <p:bg>
      <p:bgPr>
        <a:blipFill>
          <a:blip r:embed="rId2">
            <a:alphaModFix/>
          </a:blip>
          <a:stretch>
            <a:fillRect/>
          </a:stretch>
        </a:blipFill>
      </p:bgPr>
    </p:bg>
    <p:spTree>
      <p:nvGrpSpPr>
        <p:cNvPr id="123" name="Shape 123"/>
        <p:cNvGrpSpPr/>
        <p:nvPr/>
      </p:nvGrpSpPr>
      <p:grpSpPr>
        <a:xfrm>
          <a:off x="0" y="0"/>
          <a:ext cx="0" cy="0"/>
          <a:chOff x="0" y="0"/>
          <a:chExt cx="0" cy="0"/>
        </a:xfrm>
      </p:grpSpPr>
      <p:sp>
        <p:nvSpPr>
          <p:cNvPr id="124" name="Google Shape;124;p25"/>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9">
    <p:bg>
      <p:bgPr>
        <a:blipFill>
          <a:blip r:embed="rId2">
            <a:alphaModFix/>
          </a:blip>
          <a:stretch>
            <a:fillRect/>
          </a:stretch>
        </a:blipFill>
      </p:bgPr>
    </p:bg>
    <p:spTree>
      <p:nvGrpSpPr>
        <p:cNvPr id="125" name="Shape 125"/>
        <p:cNvGrpSpPr/>
        <p:nvPr/>
      </p:nvGrpSpPr>
      <p:grpSpPr>
        <a:xfrm>
          <a:off x="0" y="0"/>
          <a:ext cx="0" cy="0"/>
          <a:chOff x="0" y="0"/>
          <a:chExt cx="0" cy="0"/>
        </a:xfrm>
      </p:grpSpPr>
      <p:sp>
        <p:nvSpPr>
          <p:cNvPr id="126" name="Google Shape;126;p26"/>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8">
    <p:bg>
      <p:bgPr>
        <a:blipFill>
          <a:blip r:embed="rId2">
            <a:alphaModFix/>
          </a:blip>
          <a:stretch>
            <a:fillRect/>
          </a:stretch>
        </a:blipFill>
      </p:bgPr>
    </p:bg>
    <p:spTree>
      <p:nvGrpSpPr>
        <p:cNvPr id="127" name="Shape 127"/>
        <p:cNvGrpSpPr/>
        <p:nvPr/>
      </p:nvGrpSpPr>
      <p:grpSpPr>
        <a:xfrm>
          <a:off x="0" y="0"/>
          <a:ext cx="0" cy="0"/>
          <a:chOff x="0" y="0"/>
          <a:chExt cx="0" cy="0"/>
        </a:xfrm>
      </p:grpSpPr>
      <p:sp>
        <p:nvSpPr>
          <p:cNvPr id="128" name="Google Shape;128;p27"/>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29" name="Google Shape;129;p27"/>
          <p:cNvSpPr txBox="1"/>
          <p:nvPr>
            <p:ph hasCustomPrompt="1" idx="2" type="title"/>
          </p:nvPr>
        </p:nvSpPr>
        <p:spPr>
          <a:xfrm>
            <a:off x="1086651" y="1475125"/>
            <a:ext cx="17952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30" name="Google Shape;130;p27"/>
          <p:cNvSpPr txBox="1"/>
          <p:nvPr>
            <p:ph idx="1" type="subTitle"/>
          </p:nvPr>
        </p:nvSpPr>
        <p:spPr>
          <a:xfrm flipH="1">
            <a:off x="3481677" y="1666454"/>
            <a:ext cx="3264900" cy="336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None/>
              <a:defRPr>
                <a:solidFill>
                  <a:schemeClr val="lt1"/>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131" name="Google Shape;131;p27"/>
          <p:cNvSpPr txBox="1"/>
          <p:nvPr>
            <p:ph hasCustomPrompt="1" idx="3" type="title"/>
          </p:nvPr>
        </p:nvSpPr>
        <p:spPr>
          <a:xfrm>
            <a:off x="2298451" y="2475350"/>
            <a:ext cx="17637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32" name="Google Shape;132;p27"/>
          <p:cNvSpPr txBox="1"/>
          <p:nvPr>
            <p:ph idx="4" type="subTitle"/>
          </p:nvPr>
        </p:nvSpPr>
        <p:spPr>
          <a:xfrm flipH="1">
            <a:off x="4568051" y="2688425"/>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a:solidFill>
                  <a:schemeClr val="lt1"/>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133" name="Google Shape;133;p27"/>
          <p:cNvSpPr txBox="1"/>
          <p:nvPr>
            <p:ph hasCustomPrompt="1" idx="5" type="title"/>
          </p:nvPr>
        </p:nvSpPr>
        <p:spPr>
          <a:xfrm>
            <a:off x="3353176" y="3513625"/>
            <a:ext cx="17952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34" name="Google Shape;134;p27"/>
          <p:cNvSpPr txBox="1"/>
          <p:nvPr>
            <p:ph idx="6" type="subTitle"/>
          </p:nvPr>
        </p:nvSpPr>
        <p:spPr>
          <a:xfrm flipH="1">
            <a:off x="5671490" y="3709941"/>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a:solidFill>
                  <a:schemeClr val="lt1"/>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28"/>
          <p:cNvSpPr txBox="1"/>
          <p:nvPr>
            <p:ph type="ctrTitle"/>
          </p:nvPr>
        </p:nvSpPr>
        <p:spPr>
          <a:xfrm flipH="1">
            <a:off x="1974150" y="1161000"/>
            <a:ext cx="5195700" cy="1365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4800"/>
              <a:buNone/>
              <a:defRPr sz="4800"/>
            </a:lvl1pPr>
            <a:lvl2pPr lvl="1" rtl="0" algn="ctr">
              <a:spcBef>
                <a:spcPts val="0"/>
              </a:spcBef>
              <a:spcAft>
                <a:spcPts val="0"/>
              </a:spcAft>
              <a:buClr>
                <a:srgbClr val="FFFFFF"/>
              </a:buClr>
              <a:buSzPts val="4800"/>
              <a:buNone/>
              <a:defRPr sz="4800">
                <a:solidFill>
                  <a:srgbClr val="FFFFFF"/>
                </a:solidFill>
              </a:defRPr>
            </a:lvl2pPr>
            <a:lvl3pPr lvl="2" rtl="0" algn="ctr">
              <a:spcBef>
                <a:spcPts val="0"/>
              </a:spcBef>
              <a:spcAft>
                <a:spcPts val="0"/>
              </a:spcAft>
              <a:buClr>
                <a:srgbClr val="FFFFFF"/>
              </a:buClr>
              <a:buSzPts val="4800"/>
              <a:buNone/>
              <a:defRPr sz="4800">
                <a:solidFill>
                  <a:srgbClr val="FFFFFF"/>
                </a:solidFill>
              </a:defRPr>
            </a:lvl3pPr>
            <a:lvl4pPr lvl="3" rtl="0" algn="ctr">
              <a:spcBef>
                <a:spcPts val="0"/>
              </a:spcBef>
              <a:spcAft>
                <a:spcPts val="0"/>
              </a:spcAft>
              <a:buClr>
                <a:srgbClr val="FFFFFF"/>
              </a:buClr>
              <a:buSzPts val="4800"/>
              <a:buNone/>
              <a:defRPr sz="4800">
                <a:solidFill>
                  <a:srgbClr val="FFFFFF"/>
                </a:solidFill>
              </a:defRPr>
            </a:lvl4pPr>
            <a:lvl5pPr lvl="4" rtl="0" algn="ctr">
              <a:spcBef>
                <a:spcPts val="0"/>
              </a:spcBef>
              <a:spcAft>
                <a:spcPts val="0"/>
              </a:spcAft>
              <a:buClr>
                <a:srgbClr val="FFFFFF"/>
              </a:buClr>
              <a:buSzPts val="4800"/>
              <a:buNone/>
              <a:defRPr sz="4800">
                <a:solidFill>
                  <a:srgbClr val="FFFFFF"/>
                </a:solidFill>
              </a:defRPr>
            </a:lvl5pPr>
            <a:lvl6pPr lvl="5" rtl="0" algn="ctr">
              <a:spcBef>
                <a:spcPts val="0"/>
              </a:spcBef>
              <a:spcAft>
                <a:spcPts val="0"/>
              </a:spcAft>
              <a:buClr>
                <a:srgbClr val="FFFFFF"/>
              </a:buClr>
              <a:buSzPts val="4800"/>
              <a:buNone/>
              <a:defRPr sz="4800">
                <a:solidFill>
                  <a:srgbClr val="FFFFFF"/>
                </a:solidFill>
              </a:defRPr>
            </a:lvl6pPr>
            <a:lvl7pPr lvl="6" rtl="0" algn="ctr">
              <a:spcBef>
                <a:spcPts val="0"/>
              </a:spcBef>
              <a:spcAft>
                <a:spcPts val="0"/>
              </a:spcAft>
              <a:buClr>
                <a:srgbClr val="FFFFFF"/>
              </a:buClr>
              <a:buSzPts val="4800"/>
              <a:buNone/>
              <a:defRPr sz="4800">
                <a:solidFill>
                  <a:srgbClr val="FFFFFF"/>
                </a:solidFill>
              </a:defRPr>
            </a:lvl7pPr>
            <a:lvl8pPr lvl="7" rtl="0" algn="ctr">
              <a:spcBef>
                <a:spcPts val="0"/>
              </a:spcBef>
              <a:spcAft>
                <a:spcPts val="0"/>
              </a:spcAft>
              <a:buClr>
                <a:srgbClr val="FFFFFF"/>
              </a:buClr>
              <a:buSzPts val="4800"/>
              <a:buNone/>
              <a:defRPr sz="4800">
                <a:solidFill>
                  <a:srgbClr val="FFFFFF"/>
                </a:solidFill>
              </a:defRPr>
            </a:lvl8pPr>
            <a:lvl9pPr lvl="8" rtl="0" algn="ctr">
              <a:spcBef>
                <a:spcPts val="0"/>
              </a:spcBef>
              <a:spcAft>
                <a:spcPts val="0"/>
              </a:spcAft>
              <a:buClr>
                <a:srgbClr val="FFFFFF"/>
              </a:buClr>
              <a:buSzPts val="4800"/>
              <a:buNone/>
              <a:defRPr sz="4800">
                <a:solidFill>
                  <a:srgbClr val="FFFFFF"/>
                </a:solidFill>
              </a:defRPr>
            </a:lvl9pPr>
          </a:lstStyle>
          <a:p/>
        </p:txBody>
      </p:sp>
      <p:sp>
        <p:nvSpPr>
          <p:cNvPr id="137" name="Google Shape;137;p28"/>
          <p:cNvSpPr txBox="1"/>
          <p:nvPr>
            <p:ph idx="1" type="subTitle"/>
          </p:nvPr>
        </p:nvSpPr>
        <p:spPr>
          <a:xfrm>
            <a:off x="2152500" y="2494850"/>
            <a:ext cx="48390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8"/>
          <p:cNvSpPr txBox="1"/>
          <p:nvPr/>
        </p:nvSpPr>
        <p:spPr>
          <a:xfrm>
            <a:off x="625906" y="3722418"/>
            <a:ext cx="3830100" cy="1784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000">
                <a:solidFill>
                  <a:srgbClr val="434343"/>
                </a:solidFill>
                <a:latin typeface="Roboto Condensed Light"/>
                <a:ea typeface="Roboto Condensed Light"/>
                <a:cs typeface="Roboto Condensed Light"/>
                <a:sym typeface="Roboto Condensed Light"/>
              </a:rPr>
              <a:t>CREDITS: This presentation template was created by </a:t>
            </a:r>
            <a:r>
              <a:rPr b="1" lang="en" sz="1000">
                <a:solidFill>
                  <a:srgbClr val="434343"/>
                </a:solidFill>
                <a:uFill>
                  <a:noFill/>
                </a:uFill>
                <a:latin typeface="Roboto Condensed"/>
                <a:ea typeface="Roboto Condensed"/>
                <a:cs typeface="Roboto Condensed"/>
                <a:sym typeface="Roboto Condensed"/>
                <a:hlinkClick r:id="rId3">
                  <a:extLst>
                    <a:ext uri="{A12FA001-AC4F-418D-AE19-62706E023703}">
                      <ahyp:hlinkClr val="tx"/>
                    </a:ext>
                  </a:extLst>
                </a:hlinkClick>
              </a:rPr>
              <a:t>Slidesgo</a:t>
            </a:r>
            <a:r>
              <a:rPr lang="en" sz="1000">
                <a:solidFill>
                  <a:srgbClr val="434343"/>
                </a:solidFill>
                <a:latin typeface="Roboto Condensed Light"/>
                <a:ea typeface="Roboto Condensed Light"/>
                <a:cs typeface="Roboto Condensed Light"/>
                <a:sym typeface="Roboto Condensed Light"/>
              </a:rPr>
              <a:t>, including icons by </a:t>
            </a:r>
            <a:r>
              <a:rPr b="1" lang="en" sz="1000">
                <a:solidFill>
                  <a:srgbClr val="434343"/>
                </a:solidFill>
                <a:uFill>
                  <a:noFill/>
                </a:uFill>
                <a:latin typeface="Roboto Condensed"/>
                <a:ea typeface="Roboto Condensed"/>
                <a:cs typeface="Roboto Condensed"/>
                <a:sym typeface="Roboto Condensed"/>
                <a:hlinkClick r:id="rId4">
                  <a:extLst>
                    <a:ext uri="{A12FA001-AC4F-418D-AE19-62706E023703}">
                      <ahyp:hlinkClr val="tx"/>
                    </a:ext>
                  </a:extLst>
                </a:hlinkClick>
              </a:rPr>
              <a:t>Flaticon</a:t>
            </a:r>
            <a:r>
              <a:rPr lang="en" sz="1000">
                <a:solidFill>
                  <a:srgbClr val="434343"/>
                </a:solidFill>
                <a:latin typeface="Roboto Condensed Light"/>
                <a:ea typeface="Roboto Condensed Light"/>
                <a:cs typeface="Roboto Condensed Light"/>
                <a:sym typeface="Roboto Condensed Light"/>
              </a:rPr>
              <a:t>, and infographics &amp; images by </a:t>
            </a:r>
            <a:r>
              <a:rPr b="1" lang="en" sz="1000">
                <a:solidFill>
                  <a:srgbClr val="434343"/>
                </a:solidFill>
                <a:uFill>
                  <a:noFill/>
                </a:uFill>
                <a:latin typeface="Roboto Condensed"/>
                <a:ea typeface="Roboto Condensed"/>
                <a:cs typeface="Roboto Condensed"/>
                <a:sym typeface="Roboto Condensed"/>
                <a:hlinkClick r:id="rId5">
                  <a:extLst>
                    <a:ext uri="{A12FA001-AC4F-418D-AE19-62706E023703}">
                      <ahyp:hlinkClr val="tx"/>
                    </a:ext>
                  </a:extLst>
                </a:hlinkClick>
              </a:rPr>
              <a:t>Freepik</a:t>
            </a:r>
            <a:r>
              <a:rPr lang="en" sz="1000">
                <a:solidFill>
                  <a:srgbClr val="434343"/>
                </a:solidFill>
                <a:latin typeface="Roboto Condensed Light"/>
                <a:ea typeface="Roboto Condensed Light"/>
                <a:cs typeface="Roboto Condensed Light"/>
                <a:sym typeface="Roboto Condensed Light"/>
              </a:rPr>
              <a:t>. </a:t>
            </a:r>
            <a:endParaRPr sz="1000">
              <a:solidFill>
                <a:srgbClr val="434343"/>
              </a:solidFill>
              <a:latin typeface="Roboto Condensed Light"/>
              <a:ea typeface="Roboto Condensed Light"/>
              <a:cs typeface="Roboto Condensed Light"/>
              <a:sym typeface="Roboto Condensed Light"/>
            </a:endParaRPr>
          </a:p>
          <a:p>
            <a:pPr indent="0" lvl="0" marL="0" rtl="0" algn="l">
              <a:lnSpc>
                <a:spcPct val="100000"/>
              </a:lnSpc>
              <a:spcBef>
                <a:spcPts val="300"/>
              </a:spcBef>
              <a:spcAft>
                <a:spcPts val="0"/>
              </a:spcAft>
              <a:buNone/>
            </a:pPr>
            <a:r>
              <a:rPr b="1" lang="en" sz="900">
                <a:solidFill>
                  <a:srgbClr val="434343"/>
                </a:solidFill>
                <a:latin typeface="Roboto Condensed"/>
                <a:ea typeface="Roboto Condensed"/>
                <a:cs typeface="Roboto Condensed"/>
                <a:sym typeface="Roboto Condensed"/>
              </a:rPr>
              <a:t>Please keep this slide for attribution.</a:t>
            </a:r>
            <a:endParaRPr b="1" sz="900">
              <a:solidFill>
                <a:srgbClr val="434343"/>
              </a:solidFill>
              <a:latin typeface="Roboto Condensed"/>
              <a:ea typeface="Roboto Condensed"/>
              <a:cs typeface="Roboto Condensed"/>
              <a:sym typeface="Roboto Condensed"/>
            </a:endParaRPr>
          </a:p>
          <a:p>
            <a:pPr indent="0" lvl="0" marL="0" rtl="0" algn="l">
              <a:lnSpc>
                <a:spcPct val="115000"/>
              </a:lnSpc>
              <a:spcBef>
                <a:spcPts val="300"/>
              </a:spcBef>
              <a:spcAft>
                <a:spcPts val="0"/>
              </a:spcAft>
              <a:buNone/>
            </a:pPr>
            <a:r>
              <a:t/>
            </a:r>
            <a:endParaRPr>
              <a:solidFill>
                <a:schemeClr val="dk1"/>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idx="1" type="body"/>
          </p:nvPr>
        </p:nvSpPr>
        <p:spPr>
          <a:xfrm>
            <a:off x="870650" y="1144200"/>
            <a:ext cx="6919200" cy="35106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rgbClr val="434343"/>
              </a:buClr>
              <a:buSzPts val="800"/>
              <a:buFont typeface="Nunito Light"/>
              <a:buAutoNum type="arabicPeriod"/>
              <a:defRPr>
                <a:solidFill>
                  <a:srgbClr val="000000"/>
                </a:solidFill>
              </a:defRPr>
            </a:lvl1pPr>
            <a:lvl2pPr indent="-304800" lvl="1" marL="914400" rtl="0">
              <a:spcBef>
                <a:spcPts val="1600"/>
              </a:spcBef>
              <a:spcAft>
                <a:spcPts val="0"/>
              </a:spcAft>
              <a:buClr>
                <a:srgbClr val="434343"/>
              </a:buClr>
              <a:buSzPts val="1200"/>
              <a:buFont typeface="Nunito Light"/>
              <a:buAutoNum type="alphaLcPeriod"/>
              <a:defRPr>
                <a:solidFill>
                  <a:srgbClr val="000000"/>
                </a:solidFill>
              </a:defRPr>
            </a:lvl2pPr>
            <a:lvl3pPr indent="-304800" lvl="2" marL="1371600" rtl="0">
              <a:spcBef>
                <a:spcPts val="1600"/>
              </a:spcBef>
              <a:spcAft>
                <a:spcPts val="0"/>
              </a:spcAft>
              <a:buClr>
                <a:srgbClr val="434343"/>
              </a:buClr>
              <a:buSzPts val="1200"/>
              <a:buFont typeface="Nunito Light"/>
              <a:buAutoNum type="romanLcPeriod"/>
              <a:defRPr>
                <a:solidFill>
                  <a:srgbClr val="000000"/>
                </a:solidFill>
              </a:defRPr>
            </a:lvl3pPr>
            <a:lvl4pPr indent="-304800" lvl="3" marL="1828800" rtl="0">
              <a:spcBef>
                <a:spcPts val="1600"/>
              </a:spcBef>
              <a:spcAft>
                <a:spcPts val="0"/>
              </a:spcAft>
              <a:buClr>
                <a:srgbClr val="434343"/>
              </a:buClr>
              <a:buSzPts val="1200"/>
              <a:buFont typeface="Nunito Light"/>
              <a:buAutoNum type="arabicPeriod"/>
              <a:defRPr>
                <a:solidFill>
                  <a:srgbClr val="000000"/>
                </a:solidFill>
              </a:defRPr>
            </a:lvl4pPr>
            <a:lvl5pPr indent="-304800" lvl="4" marL="2286000" rtl="0">
              <a:spcBef>
                <a:spcPts val="1600"/>
              </a:spcBef>
              <a:spcAft>
                <a:spcPts val="0"/>
              </a:spcAft>
              <a:buClr>
                <a:srgbClr val="434343"/>
              </a:buClr>
              <a:buSzPts val="1200"/>
              <a:buFont typeface="Nunito Light"/>
              <a:buAutoNum type="alphaLcPeriod"/>
              <a:defRPr>
                <a:solidFill>
                  <a:srgbClr val="000000"/>
                </a:solidFill>
              </a:defRPr>
            </a:lvl5pPr>
            <a:lvl6pPr indent="-304800" lvl="5" marL="2743200" rtl="0">
              <a:spcBef>
                <a:spcPts val="1600"/>
              </a:spcBef>
              <a:spcAft>
                <a:spcPts val="0"/>
              </a:spcAft>
              <a:buClr>
                <a:srgbClr val="434343"/>
              </a:buClr>
              <a:buSzPts val="1200"/>
              <a:buFont typeface="Nunito Light"/>
              <a:buAutoNum type="romanLcPeriod"/>
              <a:defRPr>
                <a:solidFill>
                  <a:srgbClr val="000000"/>
                </a:solidFill>
              </a:defRPr>
            </a:lvl6pPr>
            <a:lvl7pPr indent="-304800" lvl="6" marL="3200400" rtl="0">
              <a:spcBef>
                <a:spcPts val="1600"/>
              </a:spcBef>
              <a:spcAft>
                <a:spcPts val="0"/>
              </a:spcAft>
              <a:buClr>
                <a:srgbClr val="434343"/>
              </a:buClr>
              <a:buSzPts val="1200"/>
              <a:buFont typeface="Nunito Light"/>
              <a:buAutoNum type="arabicPeriod"/>
              <a:defRPr>
                <a:solidFill>
                  <a:srgbClr val="000000"/>
                </a:solidFill>
              </a:defRPr>
            </a:lvl7pPr>
            <a:lvl8pPr indent="-304800" lvl="7" marL="3657600" rtl="0">
              <a:spcBef>
                <a:spcPts val="1600"/>
              </a:spcBef>
              <a:spcAft>
                <a:spcPts val="0"/>
              </a:spcAft>
              <a:buClr>
                <a:srgbClr val="434343"/>
              </a:buClr>
              <a:buSzPts val="1200"/>
              <a:buFont typeface="Nunito Light"/>
              <a:buAutoNum type="alphaLcPeriod"/>
              <a:defRPr>
                <a:solidFill>
                  <a:srgbClr val="000000"/>
                </a:solidFill>
              </a:defRPr>
            </a:lvl8pPr>
            <a:lvl9pPr indent="-304800" lvl="8" marL="4114800" rtl="0">
              <a:spcBef>
                <a:spcPts val="1600"/>
              </a:spcBef>
              <a:spcAft>
                <a:spcPts val="1600"/>
              </a:spcAft>
              <a:buClr>
                <a:srgbClr val="434343"/>
              </a:buClr>
              <a:buSzPts val="1200"/>
              <a:buFont typeface="Nunito Light"/>
              <a:buAutoNum type="romanLcPeriod"/>
              <a:defRPr>
                <a:solidFill>
                  <a:srgbClr val="000000"/>
                </a:solidFill>
              </a:defRPr>
            </a:lvl9pPr>
          </a:lstStyle>
          <a:p/>
        </p:txBody>
      </p:sp>
      <p:sp>
        <p:nvSpPr>
          <p:cNvPr id="17" name="Google Shape;17;p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0" name="Google Shape;20;p5"/>
          <p:cNvSpPr txBox="1"/>
          <p:nvPr>
            <p:ph idx="2" type="ctrTitle"/>
          </p:nvPr>
        </p:nvSpPr>
        <p:spPr>
          <a:xfrm>
            <a:off x="1741950" y="2846700"/>
            <a:ext cx="12579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1" name="Google Shape;21;p5"/>
          <p:cNvSpPr txBox="1"/>
          <p:nvPr>
            <p:ph idx="1" type="subTitle"/>
          </p:nvPr>
        </p:nvSpPr>
        <p:spPr>
          <a:xfrm>
            <a:off x="1741950" y="1650025"/>
            <a:ext cx="21573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2" name="Google Shape;22;p5"/>
          <p:cNvSpPr txBox="1"/>
          <p:nvPr>
            <p:ph idx="3" type="ctrTitle"/>
          </p:nvPr>
        </p:nvSpPr>
        <p:spPr>
          <a:xfrm>
            <a:off x="5633751" y="3635300"/>
            <a:ext cx="17805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3" name="Google Shape;23;p5"/>
          <p:cNvSpPr txBox="1"/>
          <p:nvPr>
            <p:ph idx="4" type="subTitle"/>
          </p:nvPr>
        </p:nvSpPr>
        <p:spPr>
          <a:xfrm>
            <a:off x="5256958" y="2440056"/>
            <a:ext cx="21573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6"/>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7"/>
          <p:cNvSpPr txBox="1"/>
          <p:nvPr>
            <p:ph type="ctrTitle"/>
          </p:nvPr>
        </p:nvSpPr>
        <p:spPr>
          <a:xfrm>
            <a:off x="2638350" y="376498"/>
            <a:ext cx="3867300" cy="20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28" name="Google Shape;28;p7"/>
          <p:cNvSpPr txBox="1"/>
          <p:nvPr>
            <p:ph idx="1" type="subTitle"/>
          </p:nvPr>
        </p:nvSpPr>
        <p:spPr>
          <a:xfrm>
            <a:off x="2580225" y="2314225"/>
            <a:ext cx="3983400" cy="107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 name="Shape 29"/>
        <p:cNvGrpSpPr/>
        <p:nvPr/>
      </p:nvGrpSpPr>
      <p:grpSpPr>
        <a:xfrm>
          <a:off x="0" y="0"/>
          <a:ext cx="0" cy="0"/>
          <a:chOff x="0" y="0"/>
          <a:chExt cx="0" cy="0"/>
        </a:xfrm>
      </p:grpSpPr>
      <p:sp>
        <p:nvSpPr>
          <p:cNvPr id="30" name="Google Shape;30;p8"/>
          <p:cNvSpPr txBox="1"/>
          <p:nvPr>
            <p:ph type="ctrTitle"/>
          </p:nvPr>
        </p:nvSpPr>
        <p:spPr>
          <a:xfrm flipH="1">
            <a:off x="1193529" y="1611150"/>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type="ctrTitle"/>
          </p:nvPr>
        </p:nvSpPr>
        <p:spPr>
          <a:xfrm>
            <a:off x="1600733" y="985228"/>
            <a:ext cx="26736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2000"/>
            </a:lvl1pPr>
            <a:lvl2pPr lvl="1" rtl="0" algn="r">
              <a:spcBef>
                <a:spcPts val="0"/>
              </a:spcBef>
              <a:spcAft>
                <a:spcPts val="0"/>
              </a:spcAft>
              <a:buClr>
                <a:srgbClr val="000000"/>
              </a:buClr>
              <a:buSzPts val="2000"/>
              <a:buNone/>
              <a:defRPr sz="2000">
                <a:solidFill>
                  <a:srgbClr val="000000"/>
                </a:solidFill>
              </a:defRPr>
            </a:lvl2pPr>
            <a:lvl3pPr lvl="2" rtl="0" algn="r">
              <a:spcBef>
                <a:spcPts val="0"/>
              </a:spcBef>
              <a:spcAft>
                <a:spcPts val="0"/>
              </a:spcAft>
              <a:buClr>
                <a:srgbClr val="000000"/>
              </a:buClr>
              <a:buSzPts val="2000"/>
              <a:buNone/>
              <a:defRPr sz="2000">
                <a:solidFill>
                  <a:srgbClr val="000000"/>
                </a:solidFill>
              </a:defRPr>
            </a:lvl3pPr>
            <a:lvl4pPr lvl="3" rtl="0" algn="r">
              <a:spcBef>
                <a:spcPts val="0"/>
              </a:spcBef>
              <a:spcAft>
                <a:spcPts val="0"/>
              </a:spcAft>
              <a:buClr>
                <a:srgbClr val="000000"/>
              </a:buClr>
              <a:buSzPts val="2000"/>
              <a:buNone/>
              <a:defRPr sz="2000">
                <a:solidFill>
                  <a:srgbClr val="000000"/>
                </a:solidFill>
              </a:defRPr>
            </a:lvl4pPr>
            <a:lvl5pPr lvl="4" rtl="0" algn="r">
              <a:spcBef>
                <a:spcPts val="0"/>
              </a:spcBef>
              <a:spcAft>
                <a:spcPts val="0"/>
              </a:spcAft>
              <a:buClr>
                <a:srgbClr val="000000"/>
              </a:buClr>
              <a:buSzPts val="2000"/>
              <a:buNone/>
              <a:defRPr sz="2000">
                <a:solidFill>
                  <a:srgbClr val="000000"/>
                </a:solidFill>
              </a:defRPr>
            </a:lvl5pPr>
            <a:lvl6pPr lvl="5" rtl="0" algn="r">
              <a:spcBef>
                <a:spcPts val="0"/>
              </a:spcBef>
              <a:spcAft>
                <a:spcPts val="0"/>
              </a:spcAft>
              <a:buClr>
                <a:srgbClr val="000000"/>
              </a:buClr>
              <a:buSzPts val="2000"/>
              <a:buNone/>
              <a:defRPr sz="2000">
                <a:solidFill>
                  <a:srgbClr val="000000"/>
                </a:solidFill>
              </a:defRPr>
            </a:lvl6pPr>
            <a:lvl7pPr lvl="6" rtl="0" algn="r">
              <a:spcBef>
                <a:spcPts val="0"/>
              </a:spcBef>
              <a:spcAft>
                <a:spcPts val="0"/>
              </a:spcAft>
              <a:buClr>
                <a:srgbClr val="000000"/>
              </a:buClr>
              <a:buSzPts val="2000"/>
              <a:buNone/>
              <a:defRPr sz="2000">
                <a:solidFill>
                  <a:srgbClr val="000000"/>
                </a:solidFill>
              </a:defRPr>
            </a:lvl7pPr>
            <a:lvl8pPr lvl="7" rtl="0" algn="r">
              <a:spcBef>
                <a:spcPts val="0"/>
              </a:spcBef>
              <a:spcAft>
                <a:spcPts val="0"/>
              </a:spcAft>
              <a:buClr>
                <a:srgbClr val="000000"/>
              </a:buClr>
              <a:buSzPts val="2000"/>
              <a:buNone/>
              <a:defRPr sz="2000">
                <a:solidFill>
                  <a:srgbClr val="000000"/>
                </a:solidFill>
              </a:defRPr>
            </a:lvl8pPr>
            <a:lvl9pPr lvl="8" rtl="0" algn="r">
              <a:spcBef>
                <a:spcPts val="0"/>
              </a:spcBef>
              <a:spcAft>
                <a:spcPts val="0"/>
              </a:spcAft>
              <a:buClr>
                <a:srgbClr val="000000"/>
              </a:buClr>
              <a:buSzPts val="2000"/>
              <a:buNone/>
              <a:defRPr sz="2000">
                <a:solidFill>
                  <a:srgbClr val="000000"/>
                </a:solidFill>
              </a:defRPr>
            </a:lvl9pPr>
          </a:lstStyle>
          <a:p/>
        </p:txBody>
      </p:sp>
      <p:sp>
        <p:nvSpPr>
          <p:cNvPr id="33" name="Google Shape;33;p9"/>
          <p:cNvSpPr txBox="1"/>
          <p:nvPr>
            <p:ph idx="1" type="subTitle"/>
          </p:nvPr>
        </p:nvSpPr>
        <p:spPr>
          <a:xfrm>
            <a:off x="1665825" y="3058425"/>
            <a:ext cx="2608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400">
                <a:solidFill>
                  <a:schemeClr val="dk1"/>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34" name="Google Shape;34;p9"/>
          <p:cNvSpPr txBox="1"/>
          <p:nvPr>
            <p:ph idx="2" type="ctrTitle"/>
          </p:nvPr>
        </p:nvSpPr>
        <p:spPr>
          <a:xfrm>
            <a:off x="1964850"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ctrTitle"/>
          </p:nvPr>
        </p:nvSpPr>
        <p:spPr>
          <a:xfrm flipH="1">
            <a:off x="695425" y="1514475"/>
            <a:ext cx="3559800" cy="780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37" name="Google Shape;37;p10"/>
          <p:cNvSpPr txBox="1"/>
          <p:nvPr>
            <p:ph idx="1" type="subTitle"/>
          </p:nvPr>
        </p:nvSpPr>
        <p:spPr>
          <a:xfrm flipH="1">
            <a:off x="1581025" y="2559200"/>
            <a:ext cx="2674200" cy="87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2.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434343"/>
              </a:buClr>
              <a:buSzPts val="2800"/>
              <a:buFont typeface="Exo 2"/>
              <a:buNone/>
              <a:defRPr b="1" sz="2800">
                <a:solidFill>
                  <a:srgbClr val="434343"/>
                </a:solidFill>
                <a:latin typeface="Exo 2"/>
                <a:ea typeface="Exo 2"/>
                <a:cs typeface="Exo 2"/>
                <a:sym typeface="Exo 2"/>
              </a:defRPr>
            </a:lvl1pPr>
            <a:lvl2pPr lvl="1">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2pPr>
            <a:lvl3pPr lvl="2">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3pPr>
            <a:lvl4pPr lvl="3">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4pPr>
            <a:lvl5pPr lvl="4">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5pPr>
            <a:lvl6pPr lvl="5">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6pPr>
            <a:lvl7pPr lvl="6">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7pPr>
            <a:lvl8pPr lvl="7">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8pPr>
            <a:lvl9pPr lvl="8">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1pPr>
            <a:lvl2pPr indent="-304800" lvl="1" marL="9144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2pPr>
            <a:lvl3pPr indent="-304800" lvl="2" marL="13716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3pPr>
            <a:lvl4pPr indent="-304800" lvl="3" marL="1828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4pPr>
            <a:lvl5pPr indent="-304800" lvl="4" marL="22860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5pPr>
            <a:lvl6pPr indent="-304800" lvl="5" marL="27432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6pPr>
            <a:lvl7pPr indent="-304800" lvl="6" marL="32004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7pPr>
            <a:lvl8pPr indent="-304800" lvl="7" marL="36576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8pPr>
            <a:lvl9pPr indent="-304800" lvl="8" marL="4114800">
              <a:lnSpc>
                <a:spcPct val="115000"/>
              </a:lnSpc>
              <a:spcBef>
                <a:spcPts val="1600"/>
              </a:spcBef>
              <a:spcAft>
                <a:spcPts val="160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hyperlink" Target="https://developer.ibm.com/tutorials/l-anatomy-ext4/" TargetMode="External"/><Relationship Id="rId4" Type="http://schemas.openxmlformats.org/officeDocument/2006/relationships/hyperlink" Target="https://www.ionos.es/digitalguide/servidores/know-how/sistemas-de-archivos/" TargetMode="External"/><Relationship Id="rId9" Type="http://schemas.openxmlformats.org/officeDocument/2006/relationships/hyperlink" Target="https://www.muylinux.com/2009/02/18/anatomia-del-sistema-de-ficheros-ext4/" TargetMode="External"/><Relationship Id="rId5" Type="http://schemas.openxmlformats.org/officeDocument/2006/relationships/hyperlink" Target="https://www.i-nis.com.ar/tutoriales/ext4" TargetMode="External"/><Relationship Id="rId6" Type="http://schemas.openxmlformats.org/officeDocument/2006/relationships/hyperlink" Target="https://kernelnewbies.org/Ext4" TargetMode="External"/><Relationship Id="rId7" Type="http://schemas.openxmlformats.org/officeDocument/2006/relationships/hyperlink" Target="https://ext4.wiki.kernel.org/index.php/Ext4_Disk_Layout" TargetMode="External"/><Relationship Id="rId8" Type="http://schemas.openxmlformats.org/officeDocument/2006/relationships/hyperlink" Target="https://askubuntu.com/questions/252361/how-could-i-mount-an-ext4-partition-and-have-write-permission" TargetMode="External"/><Relationship Id="rId11" Type="http://schemas.openxmlformats.org/officeDocument/2006/relationships/hyperlink" Target="https://qastack.mx/server/617648/transparent-compression-filesystem-in-conjunction-with-ext4" TargetMode="External"/><Relationship Id="rId10" Type="http://schemas.openxmlformats.org/officeDocument/2006/relationships/hyperlink" Target="https://access.redhat.com/solutions/1532"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slide" Target="/ppt/slid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9"/>
          <p:cNvSpPr txBox="1"/>
          <p:nvPr>
            <p:ph type="ctrTitle"/>
          </p:nvPr>
        </p:nvSpPr>
        <p:spPr>
          <a:xfrm>
            <a:off x="1142956" y="1085312"/>
            <a:ext cx="68868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Ext4</a:t>
            </a:r>
            <a:endParaRPr/>
          </a:p>
        </p:txBody>
      </p:sp>
      <p:sp>
        <p:nvSpPr>
          <p:cNvPr id="144" name="Google Shape;144;p29"/>
          <p:cNvSpPr txBox="1"/>
          <p:nvPr>
            <p:ph idx="1" type="subTitle"/>
          </p:nvPr>
        </p:nvSpPr>
        <p:spPr>
          <a:xfrm>
            <a:off x="3681856" y="2611510"/>
            <a:ext cx="43521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SISTEMA DE ARCHIVOS</a:t>
            </a:r>
            <a:endParaRPr/>
          </a:p>
        </p:txBody>
      </p:sp>
      <p:cxnSp>
        <p:nvCxnSpPr>
          <p:cNvPr id="145" name="Google Shape;145;p29"/>
          <p:cNvCxnSpPr/>
          <p:nvPr/>
        </p:nvCxnSpPr>
        <p:spPr>
          <a:xfrm>
            <a:off x="6684000" y="2867613"/>
            <a:ext cx="2460000" cy="0"/>
          </a:xfrm>
          <a:prstGeom prst="straightConnector1">
            <a:avLst/>
          </a:prstGeom>
          <a:noFill/>
          <a:ln cap="flat" cmpd="sng" w="9525">
            <a:solidFill>
              <a:srgbClr val="434343"/>
            </a:solidFill>
            <a:prstDash val="solid"/>
            <a:round/>
            <a:headEnd len="med" w="med" type="none"/>
            <a:tailEnd len="med" w="med" type="none"/>
          </a:ln>
        </p:spPr>
      </p:cxnSp>
      <p:sp>
        <p:nvSpPr>
          <p:cNvPr id="146" name="Google Shape;146;p29"/>
          <p:cNvSpPr txBox="1"/>
          <p:nvPr>
            <p:ph idx="1" type="subTitle"/>
          </p:nvPr>
        </p:nvSpPr>
        <p:spPr>
          <a:xfrm>
            <a:off x="4661431" y="4426497"/>
            <a:ext cx="43521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ARIADNA ALDEGUER - LAURA MARTÍN - MIQUEL MASSÓ</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45"/>
                                        </p:tgtEl>
                                        <p:attrNameLst>
                                          <p:attrName>style.visibility</p:attrName>
                                        </p:attrNameLst>
                                      </p:cBhvr>
                                      <p:to>
                                        <p:strVal val="visible"/>
                                      </p:to>
                                    </p:set>
                                    <p:anim calcmode="lin" valueType="num">
                                      <p:cBhvr additive="base">
                                        <p:cTn dur="1200"/>
                                        <p:tgtEl>
                                          <p:spTgt spid="14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8"/>
          <p:cNvSpPr txBox="1"/>
          <p:nvPr>
            <p:ph idx="2" type="ctrTitle"/>
          </p:nvPr>
        </p:nvSpPr>
        <p:spPr>
          <a:xfrm>
            <a:off x="464478" y="1806500"/>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Permisos</a:t>
            </a:r>
            <a:endParaRPr/>
          </a:p>
        </p:txBody>
      </p:sp>
      <p:sp>
        <p:nvSpPr>
          <p:cNvPr id="267" name="Google Shape;267;p38"/>
          <p:cNvSpPr txBox="1"/>
          <p:nvPr>
            <p:ph idx="1" type="subTitle"/>
          </p:nvPr>
        </p:nvSpPr>
        <p:spPr>
          <a:xfrm>
            <a:off x="616128" y="2100749"/>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chmod 777</a:t>
            </a:r>
            <a:endParaRPr/>
          </a:p>
          <a:p>
            <a:pPr indent="0" lvl="0" marL="0" rtl="0" algn="ctr">
              <a:spcBef>
                <a:spcPts val="0"/>
              </a:spcBef>
              <a:spcAft>
                <a:spcPts val="0"/>
              </a:spcAft>
              <a:buNone/>
            </a:pPr>
            <a:r>
              <a:rPr lang="en"/>
              <a:t>Todos para todos</a:t>
            </a:r>
            <a:endParaRPr/>
          </a:p>
        </p:txBody>
      </p:sp>
      <p:sp>
        <p:nvSpPr>
          <p:cNvPr id="268" name="Google Shape;268;p38"/>
          <p:cNvSpPr txBox="1"/>
          <p:nvPr>
            <p:ph idx="3" type="ctrTitle"/>
          </p:nvPr>
        </p:nvSpPr>
        <p:spPr>
          <a:xfrm>
            <a:off x="2077426" y="1806500"/>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Compresión</a:t>
            </a:r>
            <a:endParaRPr/>
          </a:p>
        </p:txBody>
      </p:sp>
      <p:sp>
        <p:nvSpPr>
          <p:cNvPr id="269" name="Google Shape;269;p38"/>
          <p:cNvSpPr txBox="1"/>
          <p:nvPr>
            <p:ph idx="4" type="subTitle"/>
          </p:nvPr>
        </p:nvSpPr>
        <p:spPr>
          <a:xfrm>
            <a:off x="2229076" y="2100749"/>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No és transparente</a:t>
            </a:r>
            <a:endParaRPr/>
          </a:p>
        </p:txBody>
      </p:sp>
      <p:sp>
        <p:nvSpPr>
          <p:cNvPr id="270" name="Google Shape;270;p38"/>
          <p:cNvSpPr txBox="1"/>
          <p:nvPr>
            <p:ph idx="5" type="ctrTitle"/>
          </p:nvPr>
        </p:nvSpPr>
        <p:spPr>
          <a:xfrm>
            <a:off x="3690375" y="1806500"/>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Bifurcaciones</a:t>
            </a:r>
            <a:endParaRPr/>
          </a:p>
        </p:txBody>
      </p:sp>
      <p:sp>
        <p:nvSpPr>
          <p:cNvPr id="271" name="Google Shape;271;p38"/>
          <p:cNvSpPr txBox="1"/>
          <p:nvPr>
            <p:ph idx="6" type="subTitle"/>
          </p:nvPr>
        </p:nvSpPr>
        <p:spPr>
          <a:xfrm>
            <a:off x="3842025" y="2100749"/>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No</a:t>
            </a:r>
            <a:endParaRPr/>
          </a:p>
        </p:txBody>
      </p:sp>
      <p:sp>
        <p:nvSpPr>
          <p:cNvPr id="272" name="Google Shape;272;p38"/>
          <p:cNvSpPr txBox="1"/>
          <p:nvPr>
            <p:ph idx="7" type="ctrTitle"/>
          </p:nvPr>
        </p:nvSpPr>
        <p:spPr>
          <a:xfrm>
            <a:off x="3707117" y="3549862"/>
            <a:ext cx="17805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Atributos</a:t>
            </a:r>
            <a:endParaRPr/>
          </a:p>
        </p:txBody>
      </p:sp>
      <p:sp>
        <p:nvSpPr>
          <p:cNvPr id="273" name="Google Shape;273;p38"/>
          <p:cNvSpPr txBox="1"/>
          <p:nvPr>
            <p:ph idx="8" type="subTitle"/>
          </p:nvPr>
        </p:nvSpPr>
        <p:spPr>
          <a:xfrm>
            <a:off x="3858772" y="3890201"/>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Extents, journal_dev,</a:t>
            </a:r>
            <a:endParaRPr/>
          </a:p>
          <a:p>
            <a:pPr indent="0" lvl="0" marL="0" rtl="0" algn="ctr">
              <a:spcBef>
                <a:spcPts val="0"/>
              </a:spcBef>
              <a:spcAft>
                <a:spcPts val="0"/>
              </a:spcAft>
              <a:buNone/>
            </a:pPr>
            <a:r>
              <a:rPr lang="en"/>
              <a:t>Noextents, mballoc, data=journal, data=ordered, data=writeback</a:t>
            </a:r>
            <a:endParaRPr/>
          </a:p>
        </p:txBody>
      </p:sp>
      <p:sp>
        <p:nvSpPr>
          <p:cNvPr id="274" name="Google Shape;274;p38"/>
          <p:cNvSpPr txBox="1"/>
          <p:nvPr>
            <p:ph idx="9" type="ctrTitle"/>
          </p:nvPr>
        </p:nvSpPr>
        <p:spPr>
          <a:xfrm>
            <a:off x="5343529" y="3549850"/>
            <a:ext cx="2816100" cy="42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Versiones y seguridad</a:t>
            </a:r>
            <a:endParaRPr/>
          </a:p>
        </p:txBody>
      </p:sp>
      <p:sp>
        <p:nvSpPr>
          <p:cNvPr id="275" name="Google Shape;275;p38"/>
          <p:cNvSpPr txBox="1"/>
          <p:nvPr>
            <p:ph idx="13" type="subTitle"/>
          </p:nvPr>
        </p:nvSpPr>
        <p:spPr>
          <a:xfrm>
            <a:off x="5955323" y="3890201"/>
            <a:ext cx="1477200" cy="10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Checksum - registro para mejorar la fiabilidad</a:t>
            </a:r>
            <a:endParaRPr/>
          </a:p>
        </p:txBody>
      </p:sp>
      <p:cxnSp>
        <p:nvCxnSpPr>
          <p:cNvPr id="276" name="Google Shape;276;p38"/>
          <p:cNvCxnSpPr/>
          <p:nvPr/>
        </p:nvCxnSpPr>
        <p:spPr>
          <a:xfrm rot="10800000">
            <a:off x="-49600" y="1722725"/>
            <a:ext cx="5334600" cy="0"/>
          </a:xfrm>
          <a:prstGeom prst="straightConnector1">
            <a:avLst/>
          </a:prstGeom>
          <a:noFill/>
          <a:ln cap="flat" cmpd="sng" w="9525">
            <a:solidFill>
              <a:srgbClr val="595959"/>
            </a:solidFill>
            <a:prstDash val="solid"/>
            <a:round/>
            <a:headEnd len="med" w="med" type="none"/>
            <a:tailEnd len="med" w="med" type="none"/>
          </a:ln>
        </p:spPr>
      </p:cxnSp>
      <p:cxnSp>
        <p:nvCxnSpPr>
          <p:cNvPr id="277" name="Google Shape;277;p38"/>
          <p:cNvCxnSpPr/>
          <p:nvPr/>
        </p:nvCxnSpPr>
        <p:spPr>
          <a:xfrm rot="10800000">
            <a:off x="3886250" y="3461525"/>
            <a:ext cx="5293800" cy="0"/>
          </a:xfrm>
          <a:prstGeom prst="straightConnector1">
            <a:avLst/>
          </a:prstGeom>
          <a:noFill/>
          <a:ln cap="flat" cmpd="sng" w="9525">
            <a:solidFill>
              <a:srgbClr val="595959"/>
            </a:solidFill>
            <a:prstDash val="solid"/>
            <a:round/>
            <a:headEnd len="med" w="med" type="none"/>
            <a:tailEnd len="med" w="med" type="none"/>
          </a:ln>
        </p:spPr>
      </p:cxnSp>
      <p:grpSp>
        <p:nvGrpSpPr>
          <p:cNvPr id="278" name="Google Shape;278;p38"/>
          <p:cNvGrpSpPr/>
          <p:nvPr/>
        </p:nvGrpSpPr>
        <p:grpSpPr>
          <a:xfrm>
            <a:off x="2828333" y="1307814"/>
            <a:ext cx="278692" cy="331130"/>
            <a:chOff x="-48233050" y="3569725"/>
            <a:chExt cx="252050" cy="299475"/>
          </a:xfrm>
        </p:grpSpPr>
        <p:sp>
          <p:nvSpPr>
            <p:cNvPr id="279" name="Google Shape;279;p3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38"/>
          <p:cNvGrpSpPr/>
          <p:nvPr/>
        </p:nvGrpSpPr>
        <p:grpSpPr>
          <a:xfrm>
            <a:off x="1189260" y="1308215"/>
            <a:ext cx="330936" cy="330743"/>
            <a:chOff x="-49764975" y="3183375"/>
            <a:chExt cx="299300" cy="299125"/>
          </a:xfrm>
        </p:grpSpPr>
        <p:sp>
          <p:nvSpPr>
            <p:cNvPr id="283" name="Google Shape;283;p3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38"/>
          <p:cNvGrpSpPr/>
          <p:nvPr/>
        </p:nvGrpSpPr>
        <p:grpSpPr>
          <a:xfrm>
            <a:off x="4414286" y="1311087"/>
            <a:ext cx="332677" cy="330964"/>
            <a:chOff x="-47155575" y="3200500"/>
            <a:chExt cx="300875" cy="299325"/>
          </a:xfrm>
        </p:grpSpPr>
        <p:sp>
          <p:nvSpPr>
            <p:cNvPr id="293" name="Google Shape;293;p3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38"/>
          <p:cNvGrpSpPr/>
          <p:nvPr/>
        </p:nvGrpSpPr>
        <p:grpSpPr>
          <a:xfrm>
            <a:off x="4431899" y="3043763"/>
            <a:ext cx="330936" cy="330107"/>
            <a:chOff x="-47154000" y="3939275"/>
            <a:chExt cx="299300" cy="298550"/>
          </a:xfrm>
        </p:grpSpPr>
        <p:sp>
          <p:nvSpPr>
            <p:cNvPr id="300" name="Google Shape;300;p3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38"/>
          <p:cNvGrpSpPr/>
          <p:nvPr/>
        </p:nvGrpSpPr>
        <p:grpSpPr>
          <a:xfrm>
            <a:off x="6526446" y="3038390"/>
            <a:ext cx="334924" cy="334820"/>
            <a:chOff x="5642475" y="1435075"/>
            <a:chExt cx="481975" cy="481825"/>
          </a:xfrm>
        </p:grpSpPr>
        <p:sp>
          <p:nvSpPr>
            <p:cNvPr id="305" name="Google Shape;305;p3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6" name="Google Shape;306;p3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7" name="Google Shape;307;p3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08" name="Google Shape;308;p38"/>
          <p:cNvSpPr txBox="1"/>
          <p:nvPr/>
        </p:nvSpPr>
        <p:spPr>
          <a:xfrm>
            <a:off x="5343525" y="218900"/>
            <a:ext cx="3750600" cy="4311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0"/>
              </a:spcBef>
              <a:spcAft>
                <a:spcPts val="1000"/>
              </a:spcAft>
              <a:buNone/>
            </a:pPr>
            <a:r>
              <a:rPr b="1" lang="en" sz="1600">
                <a:solidFill>
                  <a:schemeClr val="dk1"/>
                </a:solidFill>
                <a:latin typeface="Exo 2"/>
                <a:ea typeface="Exo 2"/>
                <a:cs typeface="Exo 2"/>
                <a:sym typeface="Exo 2"/>
              </a:rPr>
              <a:t>OTRAS CARACTERÍSTICAS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9"/>
          <p:cNvSpPr txBox="1"/>
          <p:nvPr>
            <p:ph idx="1" type="subTitle"/>
          </p:nvPr>
        </p:nvSpPr>
        <p:spPr>
          <a:xfrm>
            <a:off x="872450" y="2431975"/>
            <a:ext cx="2845200" cy="10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 Medida de archivos más grande </a:t>
            </a:r>
            <a:endParaRPr sz="1400">
              <a:solidFill>
                <a:schemeClr val="dk1"/>
              </a:solidFill>
            </a:endParaRPr>
          </a:p>
          <a:p>
            <a:pPr indent="0" lvl="0" marL="45720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 Mayor </a:t>
            </a:r>
            <a:r>
              <a:rPr lang="en" sz="1400">
                <a:solidFill>
                  <a:schemeClr val="dk1"/>
                </a:solidFill>
              </a:rPr>
              <a:t>número</a:t>
            </a:r>
            <a:r>
              <a:rPr lang="en" sz="1400">
                <a:solidFill>
                  <a:schemeClr val="dk1"/>
                </a:solidFill>
              </a:rPr>
              <a:t> de subdirectorios</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 Función de recuperado</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 Mayor velocidad de lectura y escritura</a:t>
            </a:r>
            <a:endParaRPr sz="1400">
              <a:solidFill>
                <a:schemeClr val="dk1"/>
              </a:solidFill>
            </a:endParaRPr>
          </a:p>
          <a:p>
            <a:pPr indent="0" lvl="0" marL="0" rtl="0" algn="l">
              <a:spcBef>
                <a:spcPts val="0"/>
              </a:spcBef>
              <a:spcAft>
                <a:spcPts val="0"/>
              </a:spcAft>
              <a:buNone/>
            </a:pPr>
            <a:r>
              <a:t/>
            </a:r>
            <a:endParaRPr sz="1400">
              <a:solidFill>
                <a:schemeClr val="dk1"/>
              </a:solidFill>
            </a:endParaRPr>
          </a:p>
          <a:p>
            <a:pPr indent="0" lvl="0" marL="0" rtl="0" algn="l">
              <a:spcBef>
                <a:spcPts val="0"/>
              </a:spcBef>
              <a:spcAft>
                <a:spcPts val="0"/>
              </a:spcAft>
              <a:buNone/>
            </a:pPr>
            <a:r>
              <a:rPr lang="en" sz="1400">
                <a:solidFill>
                  <a:schemeClr val="dk1"/>
                </a:solidFill>
              </a:rPr>
              <a:t>Comprobación rápida de archivos</a:t>
            </a:r>
            <a:endParaRPr sz="1400">
              <a:solidFill>
                <a:schemeClr val="dk1"/>
              </a:solidFill>
            </a:endParaRPr>
          </a:p>
        </p:txBody>
      </p:sp>
      <p:sp>
        <p:nvSpPr>
          <p:cNvPr id="314" name="Google Shape;314;p39"/>
          <p:cNvSpPr txBox="1"/>
          <p:nvPr>
            <p:ph idx="4" type="ctrTitle"/>
          </p:nvPr>
        </p:nvSpPr>
        <p:spPr>
          <a:xfrm>
            <a:off x="5501375" y="2004463"/>
            <a:ext cx="2673600" cy="427500"/>
          </a:xfrm>
          <a:prstGeom prst="rect">
            <a:avLst/>
          </a:prstGeom>
        </p:spPr>
        <p:txBody>
          <a:bodyPr anchorCtr="0" anchor="b" bIns="91425" lIns="91425" spcFirstLastPara="1" rIns="91425" wrap="square" tIns="91425">
            <a:noAutofit/>
          </a:bodyPr>
          <a:lstStyle/>
          <a:p>
            <a:pPr indent="0" lvl="0" marL="457200" rtl="0" algn="just">
              <a:lnSpc>
                <a:spcPct val="115000"/>
              </a:lnSpc>
              <a:spcBef>
                <a:spcPts val="0"/>
              </a:spcBef>
              <a:spcAft>
                <a:spcPts val="1000"/>
              </a:spcAft>
              <a:buNone/>
            </a:pPr>
            <a:r>
              <a:rPr lang="en" sz="1600">
                <a:solidFill>
                  <a:schemeClr val="dk1"/>
                </a:solidFill>
              </a:rPr>
              <a:t>INCONVENIENTES</a:t>
            </a:r>
            <a:endParaRPr sz="2300"/>
          </a:p>
        </p:txBody>
      </p:sp>
      <p:sp>
        <p:nvSpPr>
          <p:cNvPr id="315" name="Google Shape;315;p39"/>
          <p:cNvSpPr txBox="1"/>
          <p:nvPr>
            <p:ph type="ctrTitle"/>
          </p:nvPr>
        </p:nvSpPr>
        <p:spPr>
          <a:xfrm>
            <a:off x="477325" y="2109763"/>
            <a:ext cx="2673600" cy="427500"/>
          </a:xfrm>
          <a:prstGeom prst="rect">
            <a:avLst/>
          </a:prstGeom>
        </p:spPr>
        <p:txBody>
          <a:bodyPr anchorCtr="0" anchor="b" bIns="91425" lIns="91425" spcFirstLastPara="1" rIns="91425" wrap="square" tIns="91425">
            <a:noAutofit/>
          </a:bodyPr>
          <a:lstStyle/>
          <a:p>
            <a:pPr indent="0" lvl="0" marL="457200" rtl="0" algn="just">
              <a:lnSpc>
                <a:spcPct val="115000"/>
              </a:lnSpc>
              <a:spcBef>
                <a:spcPts val="0"/>
              </a:spcBef>
              <a:spcAft>
                <a:spcPts val="1000"/>
              </a:spcAft>
              <a:buNone/>
            </a:pPr>
            <a:r>
              <a:rPr lang="en" sz="1600">
                <a:solidFill>
                  <a:schemeClr val="dk1"/>
                </a:solidFill>
              </a:rPr>
              <a:t>VENTAJAS</a:t>
            </a:r>
            <a:endParaRPr sz="1600"/>
          </a:p>
        </p:txBody>
      </p:sp>
      <p:sp>
        <p:nvSpPr>
          <p:cNvPr id="316" name="Google Shape;316;p39"/>
          <p:cNvSpPr txBox="1"/>
          <p:nvPr>
            <p:ph idx="5" type="subTitle"/>
          </p:nvPr>
        </p:nvSpPr>
        <p:spPr>
          <a:xfrm>
            <a:off x="5983700" y="2537275"/>
            <a:ext cx="2546400" cy="10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Lentitud a la hora de borrar archivos</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None/>
            </a:pPr>
            <a:r>
              <a:rPr lang="en" sz="1400">
                <a:solidFill>
                  <a:schemeClr val="dk1"/>
                </a:solidFill>
              </a:rPr>
              <a:t>Alto consumo de recursos del processador</a:t>
            </a:r>
            <a:endParaRPr sz="1400">
              <a:solidFill>
                <a:schemeClr val="dk1"/>
              </a:solidFill>
            </a:endParaRPr>
          </a:p>
        </p:txBody>
      </p:sp>
      <p:cxnSp>
        <p:nvCxnSpPr>
          <p:cNvPr id="317" name="Google Shape;317;p39"/>
          <p:cNvCxnSpPr/>
          <p:nvPr/>
        </p:nvCxnSpPr>
        <p:spPr>
          <a:xfrm>
            <a:off x="4572000" y="2700000"/>
            <a:ext cx="0" cy="1647600"/>
          </a:xfrm>
          <a:prstGeom prst="straightConnector1">
            <a:avLst/>
          </a:prstGeom>
          <a:noFill/>
          <a:ln cap="flat" cmpd="sng" w="9525">
            <a:solidFill>
              <a:srgbClr val="595959"/>
            </a:solidFill>
            <a:prstDash val="solid"/>
            <a:round/>
            <a:headEnd len="med" w="med" type="none"/>
            <a:tailEnd len="med" w="med" type="none"/>
          </a:ln>
        </p:spPr>
      </p:cxnSp>
      <p:sp>
        <p:nvSpPr>
          <p:cNvPr id="318" name="Google Shape;318;p39"/>
          <p:cNvSpPr txBox="1"/>
          <p:nvPr>
            <p:ph idx="4294967295" type="title"/>
          </p:nvPr>
        </p:nvSpPr>
        <p:spPr>
          <a:xfrm flipH="1">
            <a:off x="3717653" y="1015688"/>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100"/>
              <a:t>05</a:t>
            </a:r>
            <a:endParaRPr sz="8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0"/>
          <p:cNvSpPr txBox="1"/>
          <p:nvPr>
            <p:ph type="ctrTitle"/>
          </p:nvPr>
        </p:nvSpPr>
        <p:spPr>
          <a:xfrm>
            <a:off x="2803500" y="437175"/>
            <a:ext cx="3537000" cy="55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BIBLIOGRAFIA</a:t>
            </a:r>
            <a:endParaRPr/>
          </a:p>
        </p:txBody>
      </p:sp>
      <p:sp>
        <p:nvSpPr>
          <p:cNvPr id="324" name="Google Shape;324;p40"/>
          <p:cNvSpPr txBox="1"/>
          <p:nvPr/>
        </p:nvSpPr>
        <p:spPr>
          <a:xfrm>
            <a:off x="1032925" y="1148850"/>
            <a:ext cx="7641300" cy="481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Lato"/>
                <a:ea typeface="Lato"/>
                <a:cs typeface="Lato"/>
                <a:sym typeface="Lato"/>
              </a:rPr>
              <a:t>Anatomy of ext4. Retrieved 15 April 2021, from </a:t>
            </a:r>
            <a:r>
              <a:rPr lang="en" sz="1000" u="sng">
                <a:solidFill>
                  <a:schemeClr val="hlink"/>
                </a:solidFill>
                <a:latin typeface="Lato"/>
                <a:ea typeface="Lato"/>
                <a:cs typeface="Lato"/>
                <a:sym typeface="Lato"/>
                <a:hlinkClick r:id="rId3"/>
              </a:rPr>
              <a:t>https://developer.ibm.com/tutorials/l-anatomy-ext4/</a:t>
            </a:r>
            <a:r>
              <a:rPr lang="en" sz="1000">
                <a:solidFill>
                  <a:schemeClr val="dk1"/>
                </a:solidFill>
                <a:latin typeface="Lato"/>
                <a:ea typeface="Lato"/>
                <a:cs typeface="Lato"/>
                <a:sym typeface="Lato"/>
              </a:rPr>
              <a:t> </a:t>
            </a:r>
            <a:r>
              <a:rPr lang="en" sz="1100">
                <a:solidFill>
                  <a:schemeClr val="dk1"/>
                </a:solidFill>
                <a:latin typeface="Lato"/>
                <a:ea typeface="Lato"/>
                <a:cs typeface="Lato"/>
                <a:sym typeface="Lato"/>
              </a:rPr>
              <a:t> </a:t>
            </a:r>
            <a:endParaRPr sz="1100">
              <a:solidFill>
                <a:schemeClr val="dk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100">
              <a:solidFill>
                <a:schemeClr val="dk1"/>
              </a:solidFill>
              <a:latin typeface="Lato"/>
              <a:ea typeface="Lato"/>
              <a:cs typeface="Lato"/>
              <a:sym typeface="Lato"/>
            </a:endParaRPr>
          </a:p>
          <a:p>
            <a:pPr indent="0" lvl="0" marL="0" rtl="0" algn="l">
              <a:spcBef>
                <a:spcPts val="0"/>
              </a:spcBef>
              <a:spcAft>
                <a:spcPts val="0"/>
              </a:spcAft>
              <a:buNone/>
            </a:pPr>
            <a:r>
              <a:rPr lang="en" sz="1000">
                <a:solidFill>
                  <a:schemeClr val="dk1"/>
                </a:solidFill>
                <a:latin typeface="Lato"/>
                <a:ea typeface="Lato"/>
                <a:cs typeface="Lato"/>
                <a:sym typeface="Lato"/>
              </a:rPr>
              <a:t>Ext4 - Wikipedia, la enciclopedia libre. Retrieved April 2021, from https://es.wikipedia.org/wiki/Ext4</a:t>
            </a:r>
            <a:endParaRPr sz="850">
              <a:solidFill>
                <a:srgbClr val="2B579A"/>
              </a:solidFill>
              <a:latin typeface="Lato"/>
              <a:ea typeface="Lato"/>
              <a:cs typeface="Lato"/>
              <a:sym typeface="Lato"/>
            </a:endParaRPr>
          </a:p>
          <a:p>
            <a:pPr indent="0" lvl="0" marL="0" rtl="0" algn="l">
              <a:spcBef>
                <a:spcPts val="0"/>
              </a:spcBef>
              <a:spcAft>
                <a:spcPts val="0"/>
              </a:spcAft>
              <a:buNone/>
            </a:pPr>
            <a:r>
              <a:t/>
            </a:r>
            <a:endParaRPr sz="850">
              <a:solidFill>
                <a:srgbClr val="2B579A"/>
              </a:solidFill>
              <a:latin typeface="Lato"/>
              <a:ea typeface="Lato"/>
              <a:cs typeface="Lato"/>
              <a:sym typeface="Lato"/>
            </a:endParaRPr>
          </a:p>
          <a:p>
            <a:pPr indent="0" lvl="0" marL="0" rtl="0" algn="l">
              <a:spcBef>
                <a:spcPts val="0"/>
              </a:spcBef>
              <a:spcAft>
                <a:spcPts val="0"/>
              </a:spcAft>
              <a:buNone/>
            </a:pPr>
            <a:r>
              <a:rPr lang="en" sz="1000">
                <a:solidFill>
                  <a:schemeClr val="dk1"/>
                </a:solidFill>
                <a:latin typeface="Lato"/>
                <a:ea typeface="Lato"/>
                <a:cs typeface="Lato"/>
                <a:sym typeface="Lato"/>
              </a:rPr>
              <a:t>How, K., &amp; archivos, S. Sistemas de archivos: qué son y cuáles son los más importantes. </a:t>
            </a:r>
            <a:r>
              <a:rPr lang="en" sz="1000">
                <a:solidFill>
                  <a:schemeClr val="dk1"/>
                </a:solidFill>
                <a:latin typeface="Lato"/>
                <a:ea typeface="Lato"/>
                <a:cs typeface="Lato"/>
                <a:sym typeface="Lato"/>
              </a:rPr>
              <a:t>Retrieved 15</a:t>
            </a:r>
            <a:r>
              <a:rPr lang="en" sz="1000">
                <a:solidFill>
                  <a:schemeClr val="dk1"/>
                </a:solidFill>
                <a:latin typeface="Lato"/>
                <a:ea typeface="Lato"/>
                <a:cs typeface="Lato"/>
                <a:sym typeface="Lato"/>
              </a:rPr>
              <a:t>April 2021, from </a:t>
            </a:r>
            <a:r>
              <a:rPr lang="en" sz="1000" u="sng">
                <a:solidFill>
                  <a:schemeClr val="hlink"/>
                </a:solidFill>
                <a:latin typeface="Lato"/>
                <a:ea typeface="Lato"/>
                <a:cs typeface="Lato"/>
                <a:sym typeface="Lato"/>
                <a:hlinkClick r:id="rId4"/>
              </a:rPr>
              <a:t>https://www.ionos.es/digitalguide/servidores/know-how/sistemas-de-archivos/</a:t>
            </a:r>
            <a:r>
              <a:rPr lang="en" sz="1000">
                <a:solidFill>
                  <a:schemeClr val="dk1"/>
                </a:solidFill>
                <a:latin typeface="Lato"/>
                <a:ea typeface="Lato"/>
                <a:cs typeface="Lato"/>
                <a:sym typeface="Lato"/>
              </a:rPr>
              <a:t> </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rPr lang="en" sz="1000">
                <a:solidFill>
                  <a:schemeClr val="dk1"/>
                </a:solidFill>
                <a:latin typeface="Lato"/>
                <a:ea typeface="Lato"/>
                <a:cs typeface="Lato"/>
                <a:sym typeface="Lato"/>
              </a:rPr>
              <a:t>Sistema de archivos ext4 | NIS. Retrieved April 2021, from </a:t>
            </a:r>
            <a:r>
              <a:rPr lang="en" sz="1000" u="sng">
                <a:solidFill>
                  <a:schemeClr val="hlink"/>
                </a:solidFill>
                <a:latin typeface="Lato"/>
                <a:ea typeface="Lato"/>
                <a:cs typeface="Lato"/>
                <a:sym typeface="Lato"/>
                <a:hlinkClick r:id="rId5"/>
              </a:rPr>
              <a:t>https://www.i-nis.com.ar/tutoriales/ext4</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rPr lang="en" sz="1000">
                <a:solidFill>
                  <a:schemeClr val="dk1"/>
                </a:solidFill>
                <a:latin typeface="Lato"/>
                <a:ea typeface="Lato"/>
                <a:cs typeface="Lato"/>
                <a:sym typeface="Lato"/>
              </a:rPr>
              <a:t>Ext4 - Linux Kernel Newbies. Retrieved April 2021, from </a:t>
            </a:r>
            <a:r>
              <a:rPr lang="en" sz="1000" u="sng">
                <a:solidFill>
                  <a:schemeClr val="hlink"/>
                </a:solidFill>
                <a:latin typeface="Lato"/>
                <a:ea typeface="Lato"/>
                <a:cs typeface="Lato"/>
                <a:sym typeface="Lato"/>
                <a:hlinkClick r:id="rId6"/>
              </a:rPr>
              <a:t>https://kernelnewbies.org/Ext4</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rPr lang="en" sz="1000">
                <a:solidFill>
                  <a:schemeClr val="dk1"/>
                </a:solidFill>
                <a:latin typeface="Lato"/>
                <a:ea typeface="Lato"/>
                <a:cs typeface="Lato"/>
                <a:sym typeface="Lato"/>
              </a:rPr>
              <a:t>Ext4 Disk Layout - Ext4. Retrieved April 2021, from </a:t>
            </a:r>
            <a:r>
              <a:rPr lang="en" sz="1000" u="sng">
                <a:solidFill>
                  <a:schemeClr val="hlink"/>
                </a:solidFill>
                <a:latin typeface="Lato"/>
                <a:ea typeface="Lato"/>
                <a:cs typeface="Lato"/>
                <a:sym typeface="Lato"/>
                <a:hlinkClick r:id="rId7"/>
              </a:rPr>
              <a:t>https://ext4.wiki.kernel.org/index.php/Ext4_Disk_Layout</a:t>
            </a:r>
            <a:r>
              <a:rPr lang="en" sz="1000">
                <a:solidFill>
                  <a:schemeClr val="dk1"/>
                </a:solidFill>
                <a:latin typeface="Lato"/>
                <a:ea typeface="Lato"/>
                <a:cs typeface="Lato"/>
                <a:sym typeface="Lato"/>
              </a:rPr>
              <a:t> </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rPr lang="en" sz="1000">
                <a:solidFill>
                  <a:schemeClr val="dk1"/>
                </a:solidFill>
                <a:latin typeface="Lato"/>
                <a:ea typeface="Lato"/>
                <a:cs typeface="Lato"/>
                <a:sym typeface="Lato"/>
              </a:rPr>
              <a:t>H., &amp; Hany, S. How could I mount an ext4 partition and have write permission?. Retrieved April 2021, from </a:t>
            </a:r>
            <a:r>
              <a:rPr lang="en" sz="1000" u="sng">
                <a:solidFill>
                  <a:schemeClr val="hlink"/>
                </a:solidFill>
                <a:latin typeface="Lato"/>
                <a:ea typeface="Lato"/>
                <a:cs typeface="Lato"/>
                <a:sym typeface="Lato"/>
                <a:hlinkClick r:id="rId8"/>
              </a:rPr>
              <a:t>https://askubuntu.com/questions/252361/how-could-i-mount-an-ext4-partition-and-have-write-permission</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rPr lang="en" sz="1000">
                <a:solidFill>
                  <a:schemeClr val="dk1"/>
                </a:solidFill>
                <a:latin typeface="Lato"/>
                <a:ea typeface="Lato"/>
                <a:cs typeface="Lato"/>
                <a:sym typeface="Lato"/>
              </a:rPr>
              <a:t>Anatomía del sistema de ficheros EXT4 » MuyLinux. Retrieved 15 April 2021, from </a:t>
            </a:r>
            <a:r>
              <a:rPr lang="en" sz="1000" u="sng">
                <a:solidFill>
                  <a:schemeClr val="hlink"/>
                </a:solidFill>
                <a:latin typeface="Lato"/>
                <a:ea typeface="Lato"/>
                <a:cs typeface="Lato"/>
                <a:sym typeface="Lato"/>
                <a:hlinkClick r:id="rId9"/>
              </a:rPr>
              <a:t>https://www.muylinux.com/2009/02/18/anatomia-del-sistema-de-ficheros-ext4/</a:t>
            </a:r>
            <a:r>
              <a:rPr lang="en" sz="1000">
                <a:solidFill>
                  <a:schemeClr val="dk1"/>
                </a:solidFill>
                <a:latin typeface="Lato"/>
                <a:ea typeface="Lato"/>
                <a:cs typeface="Lato"/>
                <a:sym typeface="Lato"/>
              </a:rPr>
              <a:t> </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rPr lang="en" sz="1000">
                <a:solidFill>
                  <a:schemeClr val="dk1"/>
                </a:solidFill>
                <a:latin typeface="Lato"/>
                <a:ea typeface="Lato"/>
                <a:cs typeface="Lato"/>
                <a:sym typeface="Lato"/>
              </a:rPr>
              <a:t>Ext4 - File length RedHat</a:t>
            </a:r>
            <a:endParaRPr sz="1000">
              <a:solidFill>
                <a:schemeClr val="dk1"/>
              </a:solidFill>
              <a:latin typeface="Lato"/>
              <a:ea typeface="Lato"/>
              <a:cs typeface="Lato"/>
              <a:sym typeface="Lato"/>
            </a:endParaRPr>
          </a:p>
          <a:p>
            <a:pPr indent="0" lvl="0" marL="0" rtl="0" algn="l">
              <a:spcBef>
                <a:spcPts val="0"/>
              </a:spcBef>
              <a:spcAft>
                <a:spcPts val="0"/>
              </a:spcAft>
              <a:buNone/>
            </a:pPr>
            <a:r>
              <a:rPr lang="en" sz="1000" u="sng">
                <a:solidFill>
                  <a:schemeClr val="hlink"/>
                </a:solidFill>
                <a:latin typeface="Lato"/>
                <a:ea typeface="Lato"/>
                <a:cs typeface="Lato"/>
                <a:sym typeface="Lato"/>
                <a:hlinkClick r:id="rId10"/>
              </a:rPr>
              <a:t>https://access.redhat.com/solutions/1532</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rPr lang="en" sz="1000">
                <a:solidFill>
                  <a:schemeClr val="dk1"/>
                </a:solidFill>
                <a:latin typeface="Lato"/>
                <a:ea typeface="Lato"/>
                <a:cs typeface="Lato"/>
                <a:sym typeface="Lato"/>
              </a:rPr>
              <a:t>Compresión transparente</a:t>
            </a:r>
            <a:endParaRPr sz="1000">
              <a:solidFill>
                <a:schemeClr val="dk1"/>
              </a:solidFill>
              <a:latin typeface="Lato"/>
              <a:ea typeface="Lato"/>
              <a:cs typeface="Lato"/>
              <a:sym typeface="Lato"/>
            </a:endParaRPr>
          </a:p>
          <a:p>
            <a:pPr indent="0" lvl="0" marL="0" rtl="0" algn="l">
              <a:spcBef>
                <a:spcPts val="0"/>
              </a:spcBef>
              <a:spcAft>
                <a:spcPts val="0"/>
              </a:spcAft>
              <a:buNone/>
            </a:pPr>
            <a:r>
              <a:rPr lang="en" sz="1000" u="sng">
                <a:solidFill>
                  <a:schemeClr val="hlink"/>
                </a:solidFill>
                <a:latin typeface="Lato"/>
                <a:ea typeface="Lato"/>
                <a:cs typeface="Lato"/>
                <a:sym typeface="Lato"/>
                <a:hlinkClick r:id="rId11"/>
              </a:rPr>
              <a:t>https://qastack.mx/server/617648/transparent-compression-filesystem-in-conjunction-with-ext4</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a:p>
            <a:pPr indent="0" lvl="0" marL="0" rtl="0" algn="l">
              <a:spcBef>
                <a:spcPts val="0"/>
              </a:spcBef>
              <a:spcAft>
                <a:spcPts val="0"/>
              </a:spcAft>
              <a:buNone/>
            </a:pPr>
            <a:r>
              <a:t/>
            </a:r>
            <a:endParaRPr sz="1000">
              <a:solidFill>
                <a:schemeClr val="dk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0"/>
          <p:cNvSpPr txBox="1"/>
          <p:nvPr>
            <p:ph type="ctrTitle"/>
          </p:nvPr>
        </p:nvSpPr>
        <p:spPr>
          <a:xfrm>
            <a:off x="3385800" y="96050"/>
            <a:ext cx="2372400" cy="94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ÍNDICE</a:t>
            </a:r>
            <a:endParaRPr/>
          </a:p>
        </p:txBody>
      </p:sp>
      <p:sp>
        <p:nvSpPr>
          <p:cNvPr id="152" name="Google Shape;152;p30">
            <a:hlinkClick/>
          </p:cNvPr>
          <p:cNvSpPr txBox="1"/>
          <p:nvPr>
            <p:ph idx="6" type="title"/>
          </p:nvPr>
        </p:nvSpPr>
        <p:spPr>
          <a:xfrm>
            <a:off x="4800533" y="3295960"/>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53" name="Google Shape;153;p30"/>
          <p:cNvSpPr txBox="1"/>
          <p:nvPr>
            <p:ph idx="16" type="ctrTitle"/>
          </p:nvPr>
        </p:nvSpPr>
        <p:spPr>
          <a:xfrm>
            <a:off x="5690071" y="2951950"/>
            <a:ext cx="2977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VENTAJAS Y INCONVENIENTES</a:t>
            </a:r>
            <a:endParaRPr/>
          </a:p>
        </p:txBody>
      </p:sp>
      <p:sp>
        <p:nvSpPr>
          <p:cNvPr id="154" name="Google Shape;154;p30"/>
          <p:cNvSpPr txBox="1"/>
          <p:nvPr>
            <p:ph idx="17" type="subTitle"/>
          </p:nvPr>
        </p:nvSpPr>
        <p:spPr>
          <a:xfrm>
            <a:off x="5690083" y="3363763"/>
            <a:ext cx="16743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Comparación con otros sistemas de ficheros</a:t>
            </a:r>
            <a:endParaRPr/>
          </a:p>
        </p:txBody>
      </p:sp>
      <p:sp>
        <p:nvSpPr>
          <p:cNvPr id="155" name="Google Shape;155;p30">
            <a:hlinkClick/>
          </p:cNvPr>
          <p:cNvSpPr txBox="1"/>
          <p:nvPr>
            <p:ph idx="6" type="title"/>
          </p:nvPr>
        </p:nvSpPr>
        <p:spPr>
          <a:xfrm>
            <a:off x="897783" y="1666210"/>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56" name="Google Shape;156;p30">
            <a:hlinkClick/>
          </p:cNvPr>
          <p:cNvSpPr txBox="1"/>
          <p:nvPr>
            <p:ph idx="7" type="title"/>
          </p:nvPr>
        </p:nvSpPr>
        <p:spPr>
          <a:xfrm>
            <a:off x="897783" y="2685908"/>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57" name="Google Shape;157;p30">
            <a:hlinkClick/>
          </p:cNvPr>
          <p:cNvSpPr txBox="1"/>
          <p:nvPr>
            <p:ph idx="8" type="title"/>
          </p:nvPr>
        </p:nvSpPr>
        <p:spPr>
          <a:xfrm>
            <a:off x="897783" y="3705606"/>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58" name="Google Shape;158;p30"/>
          <p:cNvSpPr txBox="1"/>
          <p:nvPr>
            <p:ph idx="17" type="subTitle"/>
          </p:nvPr>
        </p:nvSpPr>
        <p:spPr>
          <a:xfrm>
            <a:off x="1787322" y="1886425"/>
            <a:ext cx="23724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Breve introducción del Ext4</a:t>
            </a:r>
            <a:endParaRPr/>
          </a:p>
        </p:txBody>
      </p:sp>
      <p:sp>
        <p:nvSpPr>
          <p:cNvPr id="159" name="Google Shape;159;p30"/>
          <p:cNvSpPr txBox="1"/>
          <p:nvPr>
            <p:ph idx="18" type="ctrTitle"/>
          </p:nvPr>
        </p:nvSpPr>
        <p:spPr>
          <a:xfrm>
            <a:off x="1787324" y="2498525"/>
            <a:ext cx="22431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ESTRUCTURA INTERNA</a:t>
            </a:r>
            <a:endParaRPr/>
          </a:p>
        </p:txBody>
      </p:sp>
      <p:sp>
        <p:nvSpPr>
          <p:cNvPr id="160" name="Google Shape;160;p30"/>
          <p:cNvSpPr txBox="1"/>
          <p:nvPr>
            <p:ph idx="19" type="subTitle"/>
          </p:nvPr>
        </p:nvSpPr>
        <p:spPr>
          <a:xfrm>
            <a:off x="1787321" y="2910325"/>
            <a:ext cx="24747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Estructura de memoria del Ex4 y mejoras respecto al Ex3</a:t>
            </a:r>
            <a:endParaRPr/>
          </a:p>
          <a:p>
            <a:pPr indent="0" lvl="0" marL="0" rtl="0" algn="l">
              <a:spcBef>
                <a:spcPts val="0"/>
              </a:spcBef>
              <a:spcAft>
                <a:spcPts val="0"/>
              </a:spcAft>
              <a:buNone/>
            </a:pPr>
            <a:r>
              <a:t/>
            </a:r>
            <a:endParaRPr/>
          </a:p>
        </p:txBody>
      </p:sp>
      <p:sp>
        <p:nvSpPr>
          <p:cNvPr id="161" name="Google Shape;161;p30"/>
          <p:cNvSpPr txBox="1"/>
          <p:nvPr>
            <p:ph idx="20" type="ctrTitle"/>
          </p:nvPr>
        </p:nvSpPr>
        <p:spPr>
          <a:xfrm>
            <a:off x="1787333" y="3358378"/>
            <a:ext cx="1974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ENTORNO</a:t>
            </a:r>
            <a:endParaRPr/>
          </a:p>
        </p:txBody>
      </p:sp>
      <p:sp>
        <p:nvSpPr>
          <p:cNvPr id="162" name="Google Shape;162;p30"/>
          <p:cNvSpPr txBox="1"/>
          <p:nvPr>
            <p:ph idx="21" type="subTitle"/>
          </p:nvPr>
        </p:nvSpPr>
        <p:spPr>
          <a:xfrm>
            <a:off x="1787333" y="3770182"/>
            <a:ext cx="16743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Sistemas operativos </a:t>
            </a:r>
            <a:endParaRPr/>
          </a:p>
        </p:txBody>
      </p:sp>
      <p:sp>
        <p:nvSpPr>
          <p:cNvPr id="163" name="Google Shape;163;p30">
            <a:hlinkClick/>
          </p:cNvPr>
          <p:cNvSpPr txBox="1"/>
          <p:nvPr>
            <p:ph idx="6" type="title"/>
          </p:nvPr>
        </p:nvSpPr>
        <p:spPr>
          <a:xfrm>
            <a:off x="4800533" y="2436110"/>
            <a:ext cx="1072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64" name="Google Shape;164;p30"/>
          <p:cNvSpPr txBox="1"/>
          <p:nvPr>
            <p:ph idx="16" type="ctrTitle"/>
          </p:nvPr>
        </p:nvSpPr>
        <p:spPr>
          <a:xfrm>
            <a:off x="5690083" y="2092105"/>
            <a:ext cx="1974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PARÁMETROS</a:t>
            </a:r>
            <a:endParaRPr/>
          </a:p>
        </p:txBody>
      </p:sp>
      <p:sp>
        <p:nvSpPr>
          <p:cNvPr id="165" name="Google Shape;165;p30"/>
          <p:cNvSpPr txBox="1"/>
          <p:nvPr>
            <p:ph idx="17" type="subTitle"/>
          </p:nvPr>
        </p:nvSpPr>
        <p:spPr>
          <a:xfrm>
            <a:off x="5690072" y="2503925"/>
            <a:ext cx="23724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Características</a:t>
            </a:r>
            <a:r>
              <a:rPr lang="en"/>
              <a:t> principales de Ex4</a:t>
            </a:r>
            <a:endParaRPr/>
          </a:p>
        </p:txBody>
      </p:sp>
      <p:cxnSp>
        <p:nvCxnSpPr>
          <p:cNvPr id="166" name="Google Shape;166;p30"/>
          <p:cNvCxnSpPr/>
          <p:nvPr/>
        </p:nvCxnSpPr>
        <p:spPr>
          <a:xfrm>
            <a:off x="1182550" y="951900"/>
            <a:ext cx="6280200" cy="0"/>
          </a:xfrm>
          <a:prstGeom prst="straightConnector1">
            <a:avLst/>
          </a:prstGeom>
          <a:noFill/>
          <a:ln cap="flat" cmpd="sng" w="9525">
            <a:solidFill>
              <a:srgbClr val="434343"/>
            </a:solidFill>
            <a:prstDash val="solid"/>
            <a:round/>
            <a:headEnd len="med" w="med" type="none"/>
            <a:tailEnd len="med" w="med" type="none"/>
          </a:ln>
        </p:spPr>
      </p:cxnSp>
      <p:sp>
        <p:nvSpPr>
          <p:cNvPr id="167" name="Google Shape;167;p30"/>
          <p:cNvSpPr txBox="1"/>
          <p:nvPr>
            <p:ph idx="18" type="ctrTitle"/>
          </p:nvPr>
        </p:nvSpPr>
        <p:spPr>
          <a:xfrm>
            <a:off x="1787333" y="1486270"/>
            <a:ext cx="19743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INTRODUCCIÓN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idx="1" type="subTitle"/>
          </p:nvPr>
        </p:nvSpPr>
        <p:spPr>
          <a:xfrm>
            <a:off x="2034100" y="1498925"/>
            <a:ext cx="5943000" cy="1070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rPr lang="en">
                <a:solidFill>
                  <a:srgbClr val="3C3C3C"/>
                </a:solidFill>
                <a:latin typeface="Roboto Condensed"/>
                <a:ea typeface="Roboto Condensed"/>
                <a:cs typeface="Roboto Condensed"/>
                <a:sym typeface="Roboto Condensed"/>
              </a:rPr>
              <a:t>Un sistema de archivos es el </a:t>
            </a:r>
            <a:r>
              <a:rPr b="1" lang="en">
                <a:solidFill>
                  <a:srgbClr val="3C3C3C"/>
                </a:solidFill>
                <a:latin typeface="Roboto Condensed"/>
                <a:ea typeface="Roboto Condensed"/>
                <a:cs typeface="Roboto Condensed"/>
                <a:sym typeface="Roboto Condensed"/>
              </a:rPr>
              <a:t>sistema de almacenamiento de un dispositivo de memoria</a:t>
            </a:r>
            <a:r>
              <a:rPr lang="en">
                <a:solidFill>
                  <a:srgbClr val="3C3C3C"/>
                </a:solidFill>
                <a:latin typeface="Roboto Condensed"/>
                <a:ea typeface="Roboto Condensed"/>
                <a:cs typeface="Roboto Condensed"/>
                <a:sym typeface="Roboto Condensed"/>
              </a:rPr>
              <a:t>, que estructura y organiza la escritura, búsqueda, lectura, almacenamiento, edición y eliminación de archivos de una manera concreta. El objetivo principal de esta organización es que el usuario pueda identificar los archivos sin lugar a error y </a:t>
            </a:r>
            <a:r>
              <a:rPr b="1" lang="en">
                <a:solidFill>
                  <a:srgbClr val="3C3C3C"/>
                </a:solidFill>
                <a:latin typeface="Roboto Condensed"/>
                <a:ea typeface="Roboto Condensed"/>
                <a:cs typeface="Roboto Condensed"/>
                <a:sym typeface="Roboto Condensed"/>
              </a:rPr>
              <a:t>acceder</a:t>
            </a:r>
            <a:r>
              <a:rPr lang="en">
                <a:solidFill>
                  <a:srgbClr val="3C3C3C"/>
                </a:solidFill>
                <a:latin typeface="Roboto Condensed"/>
                <a:ea typeface="Roboto Condensed"/>
                <a:cs typeface="Roboto Condensed"/>
                <a:sym typeface="Roboto Condensed"/>
              </a:rPr>
              <a:t> a ellos </a:t>
            </a:r>
            <a:r>
              <a:rPr b="1" lang="en">
                <a:solidFill>
                  <a:srgbClr val="3C3C3C"/>
                </a:solidFill>
                <a:latin typeface="Roboto Condensed"/>
                <a:ea typeface="Roboto Condensed"/>
                <a:cs typeface="Roboto Condensed"/>
                <a:sym typeface="Roboto Condensed"/>
              </a:rPr>
              <a:t>lo más rápido posible</a:t>
            </a:r>
            <a:r>
              <a:rPr lang="en">
                <a:solidFill>
                  <a:srgbClr val="3C3C3C"/>
                </a:solidFill>
                <a:latin typeface="Roboto Condensed"/>
                <a:ea typeface="Roboto Condensed"/>
                <a:cs typeface="Roboto Condensed"/>
                <a:sym typeface="Roboto Condensed"/>
              </a:rPr>
              <a:t>. </a:t>
            </a:r>
            <a:endParaRPr>
              <a:latin typeface="Roboto Condensed"/>
              <a:ea typeface="Roboto Condensed"/>
              <a:cs typeface="Roboto Condensed"/>
              <a:sym typeface="Roboto Condensed"/>
            </a:endParaRPr>
          </a:p>
          <a:p>
            <a:pPr indent="0" lvl="0" marL="0" rtl="0" algn="l">
              <a:spcBef>
                <a:spcPts val="0"/>
              </a:spcBef>
              <a:spcAft>
                <a:spcPts val="0"/>
              </a:spcAft>
              <a:buNone/>
            </a:pPr>
            <a:r>
              <a:t/>
            </a:r>
            <a:endParaRPr sz="1050">
              <a:solidFill>
                <a:srgbClr val="202122"/>
              </a:solidFill>
              <a:highlight>
                <a:srgbClr val="FFFFFF"/>
              </a:highlight>
              <a:latin typeface="Arial"/>
              <a:ea typeface="Arial"/>
              <a:cs typeface="Arial"/>
              <a:sym typeface="Arial"/>
            </a:endParaRPr>
          </a:p>
        </p:txBody>
      </p:sp>
      <p:sp>
        <p:nvSpPr>
          <p:cNvPr id="173" name="Google Shape;173;p31"/>
          <p:cNvSpPr txBox="1"/>
          <p:nvPr>
            <p:ph idx="4294967295" type="ctrTitle"/>
          </p:nvPr>
        </p:nvSpPr>
        <p:spPr>
          <a:xfrm flipH="1">
            <a:off x="423750" y="4064150"/>
            <a:ext cx="5005500" cy="102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INTRODUCCIÓ A ETX4</a:t>
            </a:r>
            <a:endParaRPr/>
          </a:p>
        </p:txBody>
      </p:sp>
      <p:sp>
        <p:nvSpPr>
          <p:cNvPr id="174" name="Google Shape;174;p31"/>
          <p:cNvSpPr txBox="1"/>
          <p:nvPr>
            <p:ph idx="4294967295" type="title"/>
          </p:nvPr>
        </p:nvSpPr>
        <p:spPr>
          <a:xfrm flipH="1">
            <a:off x="365704" y="2754550"/>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600"/>
              <a:t>01</a:t>
            </a:r>
            <a:endParaRPr sz="9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ph idx="1" type="subTitle"/>
          </p:nvPr>
        </p:nvSpPr>
        <p:spPr>
          <a:xfrm>
            <a:off x="2580225" y="1323625"/>
            <a:ext cx="4377300" cy="107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hlink"/>
                </a:solidFill>
              </a:rPr>
              <a:t>El sistema de archivos Ext4 es capaz de trabajar con volúmenes de gran tamaño, hasta 1 exbibyte y tamaño de ficheros de hasta 16 TiB</a:t>
            </a:r>
            <a:endParaRPr/>
          </a:p>
          <a:p>
            <a:pPr indent="0" lvl="0" marL="0" rtl="0" algn="l">
              <a:spcBef>
                <a:spcPts val="0"/>
              </a:spcBef>
              <a:spcAft>
                <a:spcPts val="0"/>
              </a:spcAft>
              <a:buNone/>
            </a:pPr>
            <a:r>
              <a:t/>
            </a:r>
            <a:endParaRPr sz="1050">
              <a:solidFill>
                <a:srgbClr val="202122"/>
              </a:solidFill>
              <a:highlight>
                <a:srgbClr val="FFFFFF"/>
              </a:highlight>
              <a:latin typeface="Arial"/>
              <a:ea typeface="Arial"/>
              <a:cs typeface="Arial"/>
              <a:sym typeface="Arial"/>
            </a:endParaRPr>
          </a:p>
        </p:txBody>
      </p:sp>
      <p:sp>
        <p:nvSpPr>
          <p:cNvPr id="180" name="Google Shape;180;p32"/>
          <p:cNvSpPr txBox="1"/>
          <p:nvPr>
            <p:ph type="ctrTitle"/>
          </p:nvPr>
        </p:nvSpPr>
        <p:spPr>
          <a:xfrm>
            <a:off x="1876925" y="-766500"/>
            <a:ext cx="5305800" cy="20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Fourth  Extended FileSystem</a:t>
            </a:r>
            <a:endParaRPr/>
          </a:p>
        </p:txBody>
      </p:sp>
      <p:sp>
        <p:nvSpPr>
          <p:cNvPr id="181" name="Google Shape;181;p32"/>
          <p:cNvSpPr txBox="1"/>
          <p:nvPr>
            <p:ph idx="1" type="subTitle"/>
          </p:nvPr>
        </p:nvSpPr>
        <p:spPr>
          <a:xfrm>
            <a:off x="2153175" y="2734000"/>
            <a:ext cx="4377300" cy="10704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SzPts val="1200"/>
              <a:buChar char="-"/>
            </a:pPr>
            <a:r>
              <a:rPr lang="en">
                <a:solidFill>
                  <a:schemeClr val="hlink"/>
                </a:solidFill>
              </a:rPr>
              <a:t>Es el</a:t>
            </a:r>
            <a:r>
              <a:rPr b="1" lang="en">
                <a:solidFill>
                  <a:schemeClr val="hlink"/>
                </a:solidFill>
                <a:latin typeface="Roboto Condensed"/>
                <a:ea typeface="Roboto Condensed"/>
                <a:cs typeface="Roboto Condensed"/>
                <a:sym typeface="Roboto Condensed"/>
              </a:rPr>
              <a:t> cuarto sistema de archivos extendido</a:t>
            </a:r>
            <a:endParaRPr/>
          </a:p>
          <a:p>
            <a:pPr indent="-304800" lvl="0" marL="457200" rtl="0" algn="l">
              <a:lnSpc>
                <a:spcPct val="150000"/>
              </a:lnSpc>
              <a:spcBef>
                <a:spcPts val="0"/>
              </a:spcBef>
              <a:spcAft>
                <a:spcPts val="0"/>
              </a:spcAft>
              <a:buSzPts val="1200"/>
              <a:buChar char="-"/>
            </a:pPr>
            <a:r>
              <a:rPr lang="en"/>
              <a:t>Es un sistema de archivos transaccional: </a:t>
            </a:r>
            <a:r>
              <a:rPr b="1" lang="en">
                <a:latin typeface="Roboto Condensed"/>
                <a:ea typeface="Roboto Condensed"/>
                <a:cs typeface="Roboto Condensed"/>
                <a:sym typeface="Roboto Condensed"/>
              </a:rPr>
              <a:t>journalist</a:t>
            </a:r>
            <a:endParaRPr b="1">
              <a:latin typeface="Roboto Condensed"/>
              <a:ea typeface="Roboto Condensed"/>
              <a:cs typeface="Roboto Condensed"/>
              <a:sym typeface="Roboto Condensed"/>
            </a:endParaRPr>
          </a:p>
          <a:p>
            <a:pPr indent="-304800" lvl="0" marL="457200" rtl="0" algn="l">
              <a:lnSpc>
                <a:spcPct val="150000"/>
              </a:lnSpc>
              <a:spcBef>
                <a:spcPts val="0"/>
              </a:spcBef>
              <a:spcAft>
                <a:spcPts val="0"/>
              </a:spcAft>
              <a:buSzPts val="1200"/>
              <a:buChar char="-"/>
            </a:pPr>
            <a:r>
              <a:rPr lang="en"/>
              <a:t>Publicado como </a:t>
            </a:r>
            <a:r>
              <a:rPr b="1" lang="en">
                <a:latin typeface="Roboto Condensed"/>
                <a:ea typeface="Roboto Condensed"/>
                <a:cs typeface="Roboto Condensed"/>
                <a:sym typeface="Roboto Condensed"/>
              </a:rPr>
              <a:t>estable</a:t>
            </a:r>
            <a:r>
              <a:rPr lang="en"/>
              <a:t> el 25 de diciembre de 2008, en estado experimental desde el 2006. </a:t>
            </a:r>
            <a:endParaRPr/>
          </a:p>
          <a:p>
            <a:pPr indent="-304800" lvl="0" marL="457200" rtl="0" algn="l">
              <a:lnSpc>
                <a:spcPct val="150000"/>
              </a:lnSpc>
              <a:spcBef>
                <a:spcPts val="0"/>
              </a:spcBef>
              <a:spcAft>
                <a:spcPts val="0"/>
              </a:spcAft>
              <a:buSzPts val="1200"/>
              <a:buChar char="-"/>
            </a:pPr>
            <a:r>
              <a:rPr lang="en"/>
              <a:t>Creado por </a:t>
            </a:r>
            <a:r>
              <a:rPr b="1" lang="en">
                <a:latin typeface="Roboto Condensed"/>
                <a:ea typeface="Roboto Condensed"/>
                <a:cs typeface="Roboto Condensed"/>
                <a:sym typeface="Roboto Condensed"/>
              </a:rPr>
              <a:t>Linux</a:t>
            </a:r>
            <a:endParaRPr b="1">
              <a:latin typeface="Roboto Condensed"/>
              <a:ea typeface="Roboto Condensed"/>
              <a:cs typeface="Roboto Condensed"/>
              <a:sym typeface="Roboto Condensed"/>
            </a:endParaRPr>
          </a:p>
          <a:p>
            <a:pPr indent="-304800" lvl="0" marL="457200" rtl="0" algn="l">
              <a:lnSpc>
                <a:spcPct val="150000"/>
              </a:lnSpc>
              <a:spcBef>
                <a:spcPts val="0"/>
              </a:spcBef>
              <a:spcAft>
                <a:spcPts val="0"/>
              </a:spcAft>
              <a:buSzPts val="1200"/>
              <a:buChar char="-"/>
            </a:pPr>
            <a:r>
              <a:rPr lang="en"/>
              <a:t>Mejora compatible del </a:t>
            </a:r>
            <a:r>
              <a:rPr b="1" lang="en">
                <a:latin typeface="Roboto Condensed"/>
                <a:ea typeface="Roboto Condensed"/>
                <a:cs typeface="Roboto Condensed"/>
                <a:sym typeface="Roboto Condensed"/>
              </a:rPr>
              <a:t>Ext3</a:t>
            </a:r>
            <a:r>
              <a:rPr lang="en"/>
              <a:t>. </a:t>
            </a:r>
            <a:endParaRPr/>
          </a:p>
          <a:p>
            <a:pPr indent="0" lvl="0" marL="0" rtl="0" algn="l">
              <a:spcBef>
                <a:spcPts val="0"/>
              </a:spcBef>
              <a:spcAft>
                <a:spcPts val="0"/>
              </a:spcAft>
              <a:buNone/>
            </a:pPr>
            <a:r>
              <a:t/>
            </a:r>
            <a:endParaRPr sz="1050">
              <a:solidFill>
                <a:srgbClr val="202122"/>
              </a:solidFill>
              <a:highlight>
                <a:srgbClr val="FFFFFF"/>
              </a:highlight>
              <a:latin typeface="Arial"/>
              <a:ea typeface="Arial"/>
              <a:cs typeface="Arial"/>
              <a:sym typeface="Arial"/>
            </a:endParaRPr>
          </a:p>
        </p:txBody>
      </p:sp>
      <p:cxnSp>
        <p:nvCxnSpPr>
          <p:cNvPr id="182" name="Google Shape;182;p32"/>
          <p:cNvCxnSpPr/>
          <p:nvPr/>
        </p:nvCxnSpPr>
        <p:spPr>
          <a:xfrm>
            <a:off x="4569600" y="351500"/>
            <a:ext cx="4574400" cy="0"/>
          </a:xfrm>
          <a:prstGeom prst="straightConnector1">
            <a:avLst/>
          </a:prstGeom>
          <a:noFill/>
          <a:ln cap="flat" cmpd="sng" w="9525">
            <a:solidFill>
              <a:srgbClr val="434343"/>
            </a:solidFill>
            <a:prstDash val="solid"/>
            <a:round/>
            <a:headEnd len="med" w="med" type="none"/>
            <a:tailEnd len="med" w="med" type="none"/>
          </a:ln>
        </p:spPr>
      </p:cxnSp>
      <p:cxnSp>
        <p:nvCxnSpPr>
          <p:cNvPr id="183" name="Google Shape;183;p32"/>
          <p:cNvCxnSpPr/>
          <p:nvPr/>
        </p:nvCxnSpPr>
        <p:spPr>
          <a:xfrm>
            <a:off x="0" y="2501375"/>
            <a:ext cx="4574400" cy="0"/>
          </a:xfrm>
          <a:prstGeom prst="straightConnector1">
            <a:avLst/>
          </a:prstGeom>
          <a:noFill/>
          <a:ln cap="flat" cmpd="sng" w="9525">
            <a:solidFill>
              <a:srgbClr val="434343"/>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txBox="1"/>
          <p:nvPr>
            <p:ph type="ctrTitle"/>
          </p:nvPr>
        </p:nvSpPr>
        <p:spPr>
          <a:xfrm>
            <a:off x="1709525" y="750725"/>
            <a:ext cx="5305800" cy="8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ESTRUCTURA INTERNA</a:t>
            </a:r>
            <a:endParaRPr/>
          </a:p>
        </p:txBody>
      </p:sp>
      <p:sp>
        <p:nvSpPr>
          <p:cNvPr id="189" name="Google Shape;189;p33"/>
          <p:cNvSpPr txBox="1"/>
          <p:nvPr>
            <p:ph idx="1" type="subTitle"/>
          </p:nvPr>
        </p:nvSpPr>
        <p:spPr>
          <a:xfrm>
            <a:off x="498425" y="2122675"/>
            <a:ext cx="4377300" cy="10704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SzPts val="1200"/>
              <a:buChar char="-"/>
            </a:pPr>
            <a:r>
              <a:rPr lang="en">
                <a:solidFill>
                  <a:schemeClr val="hlink"/>
                </a:solidFill>
              </a:rPr>
              <a:t>Journalist</a:t>
            </a:r>
            <a:endParaRPr>
              <a:solidFill>
                <a:schemeClr val="hlink"/>
              </a:solidFill>
            </a:endParaRPr>
          </a:p>
          <a:p>
            <a:pPr indent="-304800" lvl="0" marL="457200" rtl="0" algn="l">
              <a:lnSpc>
                <a:spcPct val="150000"/>
              </a:lnSpc>
              <a:spcBef>
                <a:spcPts val="0"/>
              </a:spcBef>
              <a:spcAft>
                <a:spcPts val="0"/>
              </a:spcAft>
              <a:buSzPts val="1200"/>
              <a:buFont typeface="Roboto Condensed"/>
              <a:buChar char="-"/>
            </a:pPr>
            <a:r>
              <a:rPr b="1" lang="en">
                <a:solidFill>
                  <a:schemeClr val="hlink"/>
                </a:solidFill>
                <a:latin typeface="Roboto Condensed"/>
                <a:ea typeface="Roboto Condensed"/>
                <a:cs typeface="Roboto Condensed"/>
                <a:sym typeface="Roboto Condensed"/>
              </a:rPr>
              <a:t>Extended</a:t>
            </a:r>
            <a:r>
              <a:rPr b="1" lang="en">
                <a:latin typeface="Roboto Condensed"/>
                <a:ea typeface="Roboto Condensed"/>
                <a:cs typeface="Roboto Condensed"/>
                <a:sym typeface="Roboto Condensed"/>
              </a:rPr>
              <a:t>: </a:t>
            </a:r>
            <a:r>
              <a:rPr lang="en"/>
              <a:t>conjunto de bloques físicos contïnuos</a:t>
            </a:r>
            <a:endParaRPr b="1">
              <a:latin typeface="Roboto Condensed"/>
              <a:ea typeface="Roboto Condensed"/>
              <a:cs typeface="Roboto Condensed"/>
              <a:sym typeface="Roboto Condensed"/>
            </a:endParaRPr>
          </a:p>
          <a:p>
            <a:pPr indent="-304800" lvl="0" marL="457200" rtl="0" algn="l">
              <a:lnSpc>
                <a:spcPct val="150000"/>
              </a:lnSpc>
              <a:spcBef>
                <a:spcPts val="0"/>
              </a:spcBef>
              <a:spcAft>
                <a:spcPts val="0"/>
              </a:spcAft>
              <a:buSzPts val="1200"/>
              <a:buChar char="-"/>
            </a:pPr>
            <a:r>
              <a:rPr lang="en"/>
              <a:t>Capaz de mapear hasta 128 MiB de espacio contiguo con un tamaño de bloque igual a 4KiB</a:t>
            </a:r>
            <a:endParaRPr b="1">
              <a:latin typeface="Roboto Condensed"/>
              <a:ea typeface="Roboto Condensed"/>
              <a:cs typeface="Roboto Condensed"/>
              <a:sym typeface="Roboto Condensed"/>
            </a:endParaRPr>
          </a:p>
          <a:p>
            <a:pPr indent="-304800" lvl="0" marL="457200" rtl="0" algn="l">
              <a:lnSpc>
                <a:spcPct val="150000"/>
              </a:lnSpc>
              <a:spcBef>
                <a:spcPts val="0"/>
              </a:spcBef>
              <a:spcAft>
                <a:spcPts val="0"/>
              </a:spcAft>
              <a:buSzPts val="1200"/>
              <a:buChar char="-"/>
            </a:pPr>
            <a:r>
              <a:rPr lang="en"/>
              <a:t>La </a:t>
            </a:r>
            <a:r>
              <a:rPr b="1" lang="en">
                <a:latin typeface="Roboto Condensed"/>
                <a:ea typeface="Roboto Condensed"/>
                <a:cs typeface="Roboto Condensed"/>
                <a:sym typeface="Roboto Condensed"/>
              </a:rPr>
              <a:t>estructura</a:t>
            </a:r>
            <a:r>
              <a:rPr lang="en"/>
              <a:t> de ficheros es jerárquica en forma de árbol invertido.</a:t>
            </a:r>
            <a:endParaRPr/>
          </a:p>
          <a:p>
            <a:pPr indent="-304800" lvl="0" marL="457200" rtl="0" algn="l">
              <a:lnSpc>
                <a:spcPct val="150000"/>
              </a:lnSpc>
              <a:spcBef>
                <a:spcPts val="0"/>
              </a:spcBef>
              <a:spcAft>
                <a:spcPts val="0"/>
              </a:spcAft>
              <a:buSzPts val="1200"/>
              <a:buChar char="-"/>
            </a:pPr>
            <a:r>
              <a:rPr lang="en">
                <a:solidFill>
                  <a:srgbClr val="202122"/>
                </a:solidFill>
              </a:rPr>
              <a:t>Sistema </a:t>
            </a:r>
            <a:r>
              <a:rPr b="1" lang="en">
                <a:solidFill>
                  <a:srgbClr val="202122"/>
                </a:solidFill>
                <a:latin typeface="Roboto Condensed"/>
                <a:ea typeface="Roboto Condensed"/>
                <a:cs typeface="Roboto Condensed"/>
                <a:sym typeface="Roboto Condensed"/>
              </a:rPr>
              <a:t>"preallocate()"</a:t>
            </a:r>
            <a:endParaRPr/>
          </a:p>
          <a:p>
            <a:pPr indent="-304800" lvl="0" marL="457200" rtl="0" algn="l">
              <a:lnSpc>
                <a:spcPct val="150000"/>
              </a:lnSpc>
              <a:spcBef>
                <a:spcPts val="0"/>
              </a:spcBef>
              <a:spcAft>
                <a:spcPts val="0"/>
              </a:spcAft>
              <a:buSzPts val="1200"/>
              <a:buChar char="-"/>
            </a:pPr>
            <a:r>
              <a:rPr b="1" lang="en">
                <a:latin typeface="Roboto Condensed"/>
                <a:ea typeface="Roboto Condensed"/>
                <a:cs typeface="Roboto Condensed"/>
                <a:sym typeface="Roboto Condensed"/>
              </a:rPr>
              <a:t>Allocate-on-flush</a:t>
            </a:r>
            <a:endParaRPr/>
          </a:p>
        </p:txBody>
      </p:sp>
      <p:sp>
        <p:nvSpPr>
          <p:cNvPr id="190" name="Google Shape;190;p33"/>
          <p:cNvSpPr txBox="1"/>
          <p:nvPr>
            <p:ph idx="4294967295" type="title"/>
          </p:nvPr>
        </p:nvSpPr>
        <p:spPr>
          <a:xfrm flipH="1">
            <a:off x="622276" y="561550"/>
            <a:ext cx="20856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600"/>
              <a:t>02</a:t>
            </a:r>
            <a:endParaRPr sz="9600"/>
          </a:p>
        </p:txBody>
      </p:sp>
      <p:pic>
        <p:nvPicPr>
          <p:cNvPr id="191" name="Google Shape;191;p33"/>
          <p:cNvPicPr preferRelativeResize="0"/>
          <p:nvPr/>
        </p:nvPicPr>
        <p:blipFill>
          <a:blip r:embed="rId3">
            <a:alphaModFix/>
          </a:blip>
          <a:stretch>
            <a:fillRect/>
          </a:stretch>
        </p:blipFill>
        <p:spPr>
          <a:xfrm>
            <a:off x="4875725" y="2607675"/>
            <a:ext cx="3680794" cy="1645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cxnSp>
        <p:nvCxnSpPr>
          <p:cNvPr id="196" name="Google Shape;196;p34"/>
          <p:cNvCxnSpPr/>
          <p:nvPr/>
        </p:nvCxnSpPr>
        <p:spPr>
          <a:xfrm rot="10800000">
            <a:off x="6682358" y="2187500"/>
            <a:ext cx="2589600" cy="0"/>
          </a:xfrm>
          <a:prstGeom prst="straightConnector1">
            <a:avLst/>
          </a:prstGeom>
          <a:noFill/>
          <a:ln cap="flat" cmpd="sng" w="9525">
            <a:solidFill>
              <a:srgbClr val="434343"/>
            </a:solidFill>
            <a:prstDash val="solid"/>
            <a:round/>
            <a:headEnd len="med" w="med" type="none"/>
            <a:tailEnd len="med" w="med" type="none"/>
          </a:ln>
        </p:spPr>
      </p:cxnSp>
      <p:cxnSp>
        <p:nvCxnSpPr>
          <p:cNvPr id="197" name="Google Shape;197;p34"/>
          <p:cNvCxnSpPr/>
          <p:nvPr/>
        </p:nvCxnSpPr>
        <p:spPr>
          <a:xfrm rot="10800000">
            <a:off x="6826833" y="3573300"/>
            <a:ext cx="2589600" cy="0"/>
          </a:xfrm>
          <a:prstGeom prst="straightConnector1">
            <a:avLst/>
          </a:prstGeom>
          <a:noFill/>
          <a:ln cap="flat" cmpd="sng" w="9525">
            <a:solidFill>
              <a:srgbClr val="434343"/>
            </a:solidFill>
            <a:prstDash val="solid"/>
            <a:round/>
            <a:headEnd len="med" w="med" type="none"/>
            <a:tailEnd len="med" w="med" type="none"/>
          </a:ln>
        </p:spPr>
      </p:cxnSp>
      <p:cxnSp>
        <p:nvCxnSpPr>
          <p:cNvPr id="198" name="Google Shape;198;p34"/>
          <p:cNvCxnSpPr/>
          <p:nvPr/>
        </p:nvCxnSpPr>
        <p:spPr>
          <a:xfrm rot="10800000">
            <a:off x="6682358" y="4562300"/>
            <a:ext cx="2589600" cy="0"/>
          </a:xfrm>
          <a:prstGeom prst="straightConnector1">
            <a:avLst/>
          </a:prstGeom>
          <a:noFill/>
          <a:ln cap="flat" cmpd="sng" w="9525">
            <a:solidFill>
              <a:srgbClr val="434343"/>
            </a:solidFill>
            <a:prstDash val="solid"/>
            <a:round/>
            <a:headEnd len="med" w="med" type="none"/>
            <a:tailEnd len="med" w="med" type="none"/>
          </a:ln>
        </p:spPr>
      </p:cxnSp>
      <p:cxnSp>
        <p:nvCxnSpPr>
          <p:cNvPr id="199" name="Google Shape;199;p34"/>
          <p:cNvCxnSpPr/>
          <p:nvPr/>
        </p:nvCxnSpPr>
        <p:spPr>
          <a:xfrm rot="10800000">
            <a:off x="-1123392" y="1570225"/>
            <a:ext cx="2589600" cy="0"/>
          </a:xfrm>
          <a:prstGeom prst="straightConnector1">
            <a:avLst/>
          </a:prstGeom>
          <a:noFill/>
          <a:ln cap="flat" cmpd="sng" w="9525">
            <a:solidFill>
              <a:srgbClr val="434343"/>
            </a:solidFill>
            <a:prstDash val="solid"/>
            <a:round/>
            <a:headEnd len="med" w="med" type="none"/>
            <a:tailEnd len="med" w="med" type="none"/>
          </a:ln>
        </p:spPr>
      </p:cxnSp>
      <p:cxnSp>
        <p:nvCxnSpPr>
          <p:cNvPr id="200" name="Google Shape;200;p34"/>
          <p:cNvCxnSpPr/>
          <p:nvPr/>
        </p:nvCxnSpPr>
        <p:spPr>
          <a:xfrm rot="10800000">
            <a:off x="-1090042" y="2737525"/>
            <a:ext cx="2589600" cy="0"/>
          </a:xfrm>
          <a:prstGeom prst="straightConnector1">
            <a:avLst/>
          </a:prstGeom>
          <a:noFill/>
          <a:ln cap="flat" cmpd="sng" w="9525">
            <a:solidFill>
              <a:srgbClr val="434343"/>
            </a:solidFill>
            <a:prstDash val="solid"/>
            <a:round/>
            <a:headEnd len="med" w="med" type="none"/>
            <a:tailEnd len="med" w="med" type="none"/>
          </a:ln>
        </p:spPr>
      </p:cxnSp>
      <p:cxnSp>
        <p:nvCxnSpPr>
          <p:cNvPr id="201" name="Google Shape;201;p34"/>
          <p:cNvCxnSpPr/>
          <p:nvPr/>
        </p:nvCxnSpPr>
        <p:spPr>
          <a:xfrm rot="10800000">
            <a:off x="-1207517" y="3948525"/>
            <a:ext cx="2589600" cy="0"/>
          </a:xfrm>
          <a:prstGeom prst="straightConnector1">
            <a:avLst/>
          </a:prstGeom>
          <a:noFill/>
          <a:ln cap="flat" cmpd="sng" w="9525">
            <a:solidFill>
              <a:srgbClr val="434343"/>
            </a:solidFill>
            <a:prstDash val="solid"/>
            <a:round/>
            <a:headEnd len="med" w="med" type="none"/>
            <a:tailEnd len="med" w="med" type="none"/>
          </a:ln>
        </p:spPr>
      </p:cxnSp>
      <p:sp>
        <p:nvSpPr>
          <p:cNvPr id="202" name="Google Shape;202;p34"/>
          <p:cNvSpPr/>
          <p:nvPr/>
        </p:nvSpPr>
        <p:spPr>
          <a:xfrm flipH="1" rot="-5400000">
            <a:off x="5613650" y="845425"/>
            <a:ext cx="1547400" cy="2628900"/>
          </a:xfrm>
          <a:prstGeom prst="snip1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4"/>
          <p:cNvSpPr/>
          <p:nvPr/>
        </p:nvSpPr>
        <p:spPr>
          <a:xfrm rot="5400000">
            <a:off x="1792175" y="254725"/>
            <a:ext cx="685200" cy="2631000"/>
          </a:xfrm>
          <a:prstGeom prst="snip1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MEJORAS RESPECTO Ext3</a:t>
            </a:r>
            <a:endParaRPr/>
          </a:p>
        </p:txBody>
      </p:sp>
      <p:sp>
        <p:nvSpPr>
          <p:cNvPr id="205" name="Google Shape;205;p34"/>
          <p:cNvSpPr txBox="1"/>
          <p:nvPr>
            <p:ph idx="2" type="ctrTitle"/>
          </p:nvPr>
        </p:nvSpPr>
        <p:spPr>
          <a:xfrm>
            <a:off x="1062500" y="2599963"/>
            <a:ext cx="12579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RICHARD ROE</a:t>
            </a:r>
            <a:endParaRPr/>
          </a:p>
        </p:txBody>
      </p:sp>
      <p:sp>
        <p:nvSpPr>
          <p:cNvPr id="206" name="Google Shape;206;p34"/>
          <p:cNvSpPr txBox="1"/>
          <p:nvPr>
            <p:ph idx="1" type="subTitle"/>
          </p:nvPr>
        </p:nvSpPr>
        <p:spPr>
          <a:xfrm>
            <a:off x="1062500" y="1403288"/>
            <a:ext cx="2157300" cy="100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Mejora del rendimiento</a:t>
            </a:r>
            <a:endParaRPr/>
          </a:p>
        </p:txBody>
      </p:sp>
      <p:sp>
        <p:nvSpPr>
          <p:cNvPr id="207" name="Google Shape;207;p34"/>
          <p:cNvSpPr txBox="1"/>
          <p:nvPr>
            <p:ph idx="4" type="subTitle"/>
          </p:nvPr>
        </p:nvSpPr>
        <p:spPr>
          <a:xfrm>
            <a:off x="5409450" y="1550125"/>
            <a:ext cx="2157300" cy="1003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rPr>
              <a:t>Nueva función </a:t>
            </a:r>
            <a:r>
              <a:rPr i="1" lang="en">
                <a:solidFill>
                  <a:srgbClr val="FFFFFF"/>
                </a:solidFill>
              </a:rPr>
              <a:t>extents</a:t>
            </a:r>
            <a:r>
              <a:rPr lang="en">
                <a:solidFill>
                  <a:srgbClr val="FFFFFF"/>
                </a:solidFill>
              </a:rPr>
              <a:t> aumenta la velocidad de procesamiento de archivos grandes y evita la fragmentación</a:t>
            </a:r>
            <a:endParaRPr>
              <a:solidFill>
                <a:srgbClr val="FFFFFF"/>
              </a:solidFill>
            </a:endParaRPr>
          </a:p>
        </p:txBody>
      </p:sp>
      <p:sp>
        <p:nvSpPr>
          <p:cNvPr id="208" name="Google Shape;208;p34"/>
          <p:cNvSpPr/>
          <p:nvPr/>
        </p:nvSpPr>
        <p:spPr>
          <a:xfrm rot="5400000">
            <a:off x="1762775" y="1440025"/>
            <a:ext cx="744000" cy="2631000"/>
          </a:xfrm>
          <a:prstGeom prst="snip1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4"/>
          <p:cNvSpPr txBox="1"/>
          <p:nvPr>
            <p:ph idx="1" type="subTitle"/>
          </p:nvPr>
        </p:nvSpPr>
        <p:spPr>
          <a:xfrm>
            <a:off x="1062500" y="2482996"/>
            <a:ext cx="21573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Mejora de la seguridad de los datos</a:t>
            </a:r>
            <a:endParaRPr/>
          </a:p>
        </p:txBody>
      </p:sp>
      <p:sp>
        <p:nvSpPr>
          <p:cNvPr id="210" name="Google Shape;210;p34"/>
          <p:cNvSpPr/>
          <p:nvPr/>
        </p:nvSpPr>
        <p:spPr>
          <a:xfrm rot="5400000">
            <a:off x="1762775" y="2608425"/>
            <a:ext cx="744000" cy="2631000"/>
          </a:xfrm>
          <a:prstGeom prst="snip1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4"/>
          <p:cNvSpPr txBox="1"/>
          <p:nvPr>
            <p:ph idx="1" type="subTitle"/>
          </p:nvPr>
        </p:nvSpPr>
        <p:spPr>
          <a:xfrm>
            <a:off x="1000600" y="3624671"/>
            <a:ext cx="21573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Incorpora cifrado (desde Linux Kernel 4.1)</a:t>
            </a:r>
            <a:endParaRPr/>
          </a:p>
        </p:txBody>
      </p:sp>
      <p:sp>
        <p:nvSpPr>
          <p:cNvPr id="212" name="Google Shape;212;p34"/>
          <p:cNvSpPr/>
          <p:nvPr/>
        </p:nvSpPr>
        <p:spPr>
          <a:xfrm flipH="1" rot="-5400000">
            <a:off x="6110975" y="2258850"/>
            <a:ext cx="648000" cy="2628900"/>
          </a:xfrm>
          <a:prstGeom prst="snip1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4"/>
          <p:cNvSpPr txBox="1"/>
          <p:nvPr>
            <p:ph idx="1" type="subTitle"/>
          </p:nvPr>
        </p:nvSpPr>
        <p:spPr>
          <a:xfrm>
            <a:off x="5349975" y="3372446"/>
            <a:ext cx="2157300" cy="647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rPr>
              <a:t>Gestión de derechos</a:t>
            </a:r>
            <a:endParaRPr/>
          </a:p>
        </p:txBody>
      </p:sp>
      <p:sp>
        <p:nvSpPr>
          <p:cNvPr id="214" name="Google Shape;214;p34"/>
          <p:cNvSpPr/>
          <p:nvPr/>
        </p:nvSpPr>
        <p:spPr>
          <a:xfrm flipH="1" rot="-5400000">
            <a:off x="6110975" y="3247850"/>
            <a:ext cx="648000" cy="2628900"/>
          </a:xfrm>
          <a:prstGeom prst="snip1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4"/>
          <p:cNvSpPr txBox="1"/>
          <p:nvPr>
            <p:ph idx="1" type="subTitle"/>
          </p:nvPr>
        </p:nvSpPr>
        <p:spPr>
          <a:xfrm>
            <a:off x="5105400" y="4361450"/>
            <a:ext cx="2401800" cy="647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rPr>
              <a:t>Volumen máximo de datos: 16TB</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5"/>
          <p:cNvSpPr txBox="1"/>
          <p:nvPr>
            <p:ph idx="2" type="ctrTitle"/>
          </p:nvPr>
        </p:nvSpPr>
        <p:spPr>
          <a:xfrm flipH="1">
            <a:off x="1095475" y="1665300"/>
            <a:ext cx="6316200" cy="63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ENTORNO DONDE SE UTILIZA</a:t>
            </a:r>
            <a:endParaRPr sz="2800"/>
          </a:p>
        </p:txBody>
      </p:sp>
      <p:sp>
        <p:nvSpPr>
          <p:cNvPr id="221" name="Google Shape;221;p35"/>
          <p:cNvSpPr txBox="1"/>
          <p:nvPr>
            <p:ph idx="2" type="ctrTitle"/>
          </p:nvPr>
        </p:nvSpPr>
        <p:spPr>
          <a:xfrm>
            <a:off x="2892175" y="1040650"/>
            <a:ext cx="4330800" cy="577800"/>
          </a:xfrm>
          <a:prstGeom prst="rect">
            <a:avLst/>
          </a:prstGeom>
        </p:spPr>
        <p:txBody>
          <a:bodyPr anchorCtr="0" anchor="b"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a:t>LINUX</a:t>
            </a:r>
            <a:endParaRPr/>
          </a:p>
          <a:p>
            <a:pPr indent="-317500" lvl="0" marL="457200" rtl="0" algn="l">
              <a:lnSpc>
                <a:spcPct val="150000"/>
              </a:lnSpc>
              <a:spcBef>
                <a:spcPts val="0"/>
              </a:spcBef>
              <a:spcAft>
                <a:spcPts val="0"/>
              </a:spcAft>
              <a:buSzPts val="1400"/>
              <a:buChar char="●"/>
            </a:pPr>
            <a:r>
              <a:rPr lang="en"/>
              <a:t>WINDOWS (</a:t>
            </a:r>
            <a:r>
              <a:rPr b="0" lang="en" sz="1200">
                <a:solidFill>
                  <a:schemeClr val="hlink"/>
                </a:solidFill>
                <a:latin typeface="Roboto Condensed Light"/>
                <a:ea typeface="Roboto Condensed Light"/>
                <a:cs typeface="Roboto Condensed Light"/>
                <a:sym typeface="Roboto Condensed Light"/>
              </a:rPr>
              <a:t>Solo con software adicional</a:t>
            </a:r>
            <a:r>
              <a:rPr lang="en" sz="1200">
                <a:solidFill>
                  <a:schemeClr val="hlink"/>
                </a:solidFill>
                <a:latin typeface="Roboto Condensed"/>
                <a:ea typeface="Roboto Condensed"/>
                <a:cs typeface="Roboto Condensed"/>
                <a:sym typeface="Roboto Condensed"/>
              </a:rPr>
              <a:t>)</a:t>
            </a:r>
            <a:endParaRPr/>
          </a:p>
          <a:p>
            <a:pPr indent="-317500" lvl="0" marL="457200" rtl="0" algn="l">
              <a:lnSpc>
                <a:spcPct val="150000"/>
              </a:lnSpc>
              <a:spcBef>
                <a:spcPts val="0"/>
              </a:spcBef>
              <a:spcAft>
                <a:spcPts val="0"/>
              </a:spcAft>
              <a:buSzPts val="1400"/>
              <a:buChar char="●"/>
            </a:pPr>
            <a:r>
              <a:rPr lang="en"/>
              <a:t>MAC OS x/macOS(</a:t>
            </a:r>
            <a:r>
              <a:rPr b="0" lang="en" sz="1200">
                <a:solidFill>
                  <a:schemeClr val="hlink"/>
                </a:solidFill>
                <a:latin typeface="Roboto Condensed Light"/>
                <a:ea typeface="Roboto Condensed Light"/>
                <a:cs typeface="Roboto Condensed Light"/>
                <a:sym typeface="Roboto Condensed Light"/>
              </a:rPr>
              <a:t>Solo con software adicional</a:t>
            </a:r>
            <a:r>
              <a:rPr lang="en"/>
              <a:t>)</a:t>
            </a:r>
            <a:endParaRPr/>
          </a:p>
        </p:txBody>
      </p:sp>
      <p:sp>
        <p:nvSpPr>
          <p:cNvPr id="222" name="Google Shape;222;p35"/>
          <p:cNvSpPr txBox="1"/>
          <p:nvPr>
            <p:ph idx="3" type="title"/>
          </p:nvPr>
        </p:nvSpPr>
        <p:spPr>
          <a:xfrm flipH="1">
            <a:off x="622276" y="561550"/>
            <a:ext cx="20856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9600"/>
              <a:t>03</a:t>
            </a:r>
            <a:endParaRPr sz="9600"/>
          </a:p>
        </p:txBody>
      </p:sp>
      <p:cxnSp>
        <p:nvCxnSpPr>
          <p:cNvPr id="223" name="Google Shape;223;p35"/>
          <p:cNvCxnSpPr/>
          <p:nvPr/>
        </p:nvCxnSpPr>
        <p:spPr>
          <a:xfrm>
            <a:off x="4343400" y="2589100"/>
            <a:ext cx="0" cy="1647600"/>
          </a:xfrm>
          <a:prstGeom prst="straightConnector1">
            <a:avLst/>
          </a:prstGeom>
          <a:noFill/>
          <a:ln cap="flat" cmpd="sng" w="9525">
            <a:solidFill>
              <a:srgbClr val="595959"/>
            </a:solidFill>
            <a:prstDash val="solid"/>
            <a:round/>
            <a:headEnd len="med" w="med" type="none"/>
            <a:tailEnd len="med" w="med" type="none"/>
          </a:ln>
        </p:spPr>
      </p:cxnSp>
      <p:sp>
        <p:nvSpPr>
          <p:cNvPr id="224" name="Google Shape;224;p35"/>
          <p:cNvSpPr txBox="1"/>
          <p:nvPr>
            <p:ph idx="2" type="ctrTitle"/>
          </p:nvPr>
        </p:nvSpPr>
        <p:spPr>
          <a:xfrm>
            <a:off x="296075" y="4099675"/>
            <a:ext cx="3996900" cy="577800"/>
          </a:xfrm>
          <a:prstGeom prst="rect">
            <a:avLst/>
          </a:prstGeom>
        </p:spPr>
        <p:txBody>
          <a:bodyPr anchorCtr="0" anchor="b" bIns="91425" lIns="91425" spcFirstLastPara="1" rIns="91425" wrap="square" tIns="91425">
            <a:noAutofit/>
          </a:bodyPr>
          <a:lstStyle/>
          <a:p>
            <a:pPr indent="0" lvl="0" marL="0" rtl="0" algn="l">
              <a:lnSpc>
                <a:spcPct val="150000"/>
              </a:lnSpc>
              <a:spcBef>
                <a:spcPts val="0"/>
              </a:spcBef>
              <a:spcAft>
                <a:spcPts val="0"/>
              </a:spcAft>
              <a:buNone/>
            </a:pPr>
            <a:r>
              <a:rPr lang="en"/>
              <a:t>Linux → Windows (</a:t>
            </a:r>
            <a:r>
              <a:rPr b="0" lang="en"/>
              <a:t>Leer y escribir</a:t>
            </a:r>
            <a:r>
              <a:rPr lang="en"/>
              <a:t>)    </a:t>
            </a:r>
            <a:endParaRPr/>
          </a:p>
          <a:p>
            <a:pPr indent="0" lvl="0" marL="0" rtl="0" algn="l">
              <a:lnSpc>
                <a:spcPct val="150000"/>
              </a:lnSpc>
              <a:spcBef>
                <a:spcPts val="0"/>
              </a:spcBef>
              <a:spcAft>
                <a:spcPts val="0"/>
              </a:spcAft>
              <a:buNone/>
            </a:pPr>
            <a:r>
              <a:rPr lang="en">
                <a:solidFill>
                  <a:schemeClr val="hlink"/>
                </a:solidFill>
              </a:rPr>
              <a:t>Linux → Mac (</a:t>
            </a:r>
            <a:r>
              <a:rPr b="0" lang="en">
                <a:solidFill>
                  <a:schemeClr val="hlink"/>
                </a:solidFill>
              </a:rPr>
              <a:t>Leer y escribir pero puede tener la funcionalidad</a:t>
            </a:r>
            <a:r>
              <a:rPr lang="en"/>
              <a:t> </a:t>
            </a:r>
            <a:r>
              <a:rPr b="0" lang="en">
                <a:solidFill>
                  <a:schemeClr val="hlink"/>
                </a:solidFill>
              </a:rPr>
              <a:t>desinstalada</a:t>
            </a:r>
            <a:r>
              <a:rPr lang="en">
                <a:solidFill>
                  <a:schemeClr val="hlink"/>
                </a:solidFill>
              </a:rPr>
              <a:t>)</a:t>
            </a:r>
            <a:r>
              <a:rPr b="0" lang="en">
                <a:solidFill>
                  <a:schemeClr val="hlink"/>
                </a:solidFill>
              </a:rPr>
              <a:t> </a:t>
            </a:r>
            <a:endParaRPr>
              <a:solidFill>
                <a:schemeClr val="hlink"/>
              </a:solidFill>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rPr lang="en"/>
              <a:t> </a:t>
            </a:r>
            <a:endParaRPr/>
          </a:p>
        </p:txBody>
      </p:sp>
      <p:sp>
        <p:nvSpPr>
          <p:cNvPr id="225" name="Google Shape;225;p35"/>
          <p:cNvSpPr txBox="1"/>
          <p:nvPr>
            <p:ph idx="2" type="ctrTitle"/>
          </p:nvPr>
        </p:nvSpPr>
        <p:spPr>
          <a:xfrm>
            <a:off x="4643450" y="3979075"/>
            <a:ext cx="4330800" cy="577800"/>
          </a:xfrm>
          <a:prstGeom prst="rect">
            <a:avLst/>
          </a:prstGeom>
        </p:spPr>
        <p:txBody>
          <a:bodyPr anchorCtr="0" anchor="b"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hlink"/>
                </a:solidFill>
              </a:rPr>
              <a:t>Windows → Linux (</a:t>
            </a:r>
            <a:r>
              <a:rPr b="0" lang="en">
                <a:solidFill>
                  <a:schemeClr val="hlink"/>
                </a:solidFill>
              </a:rPr>
              <a:t>No se puede ni leer ni escribir</a:t>
            </a:r>
            <a:r>
              <a:rPr lang="en">
                <a:solidFill>
                  <a:schemeClr val="hlink"/>
                </a:solidFill>
              </a:rPr>
              <a:t>)</a:t>
            </a:r>
            <a:r>
              <a:rPr b="0" lang="en">
                <a:solidFill>
                  <a:schemeClr val="hlink"/>
                </a:solidFill>
              </a:rPr>
              <a:t> WSL</a:t>
            </a:r>
            <a:endParaRPr b="0">
              <a:solidFill>
                <a:schemeClr val="hlink"/>
              </a:solidFill>
            </a:endParaRPr>
          </a:p>
          <a:p>
            <a:pPr indent="0" lvl="0" marL="0" rtl="0" algn="l">
              <a:lnSpc>
                <a:spcPct val="150000"/>
              </a:lnSpc>
              <a:spcBef>
                <a:spcPts val="0"/>
              </a:spcBef>
              <a:spcAft>
                <a:spcPts val="0"/>
              </a:spcAft>
              <a:buClr>
                <a:schemeClr val="dk1"/>
              </a:buClr>
              <a:buSzPts val="1100"/>
              <a:buFont typeface="Arial"/>
              <a:buNone/>
            </a:pPr>
            <a:r>
              <a:rPr lang="en">
                <a:solidFill>
                  <a:schemeClr val="hlink"/>
                </a:solidFill>
              </a:rPr>
              <a:t>MAC → Linux (</a:t>
            </a:r>
            <a:r>
              <a:rPr b="0" lang="en">
                <a:solidFill>
                  <a:schemeClr val="hlink"/>
                </a:solidFill>
              </a:rPr>
              <a:t>No se puede ni leer ni escribir</a:t>
            </a:r>
            <a:r>
              <a:rPr lang="en">
                <a:solidFill>
                  <a:schemeClr val="hlink"/>
                </a:solidFill>
              </a:rPr>
              <a:t>)</a:t>
            </a:r>
            <a:r>
              <a:rPr b="0" lang="en">
                <a:solidFill>
                  <a:schemeClr val="hlink"/>
                </a:solidFill>
              </a:rPr>
              <a:t> Osxfuse o ext4fuse  </a:t>
            </a:r>
            <a:endParaRPr b="0">
              <a:solidFill>
                <a:schemeClr val="hlink"/>
              </a:solidFill>
            </a:endParaRPr>
          </a:p>
          <a:p>
            <a:pPr indent="0" lvl="0" marL="0" rtl="0" algn="l">
              <a:lnSpc>
                <a:spcPct val="150000"/>
              </a:lnSpc>
              <a:spcBef>
                <a:spcPts val="0"/>
              </a:spcBef>
              <a:spcAft>
                <a:spcPts val="0"/>
              </a:spcAft>
              <a:buNone/>
            </a:pP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6"/>
          <p:cNvSpPr txBox="1"/>
          <p:nvPr>
            <p:ph type="ctrTitle"/>
          </p:nvPr>
        </p:nvSpPr>
        <p:spPr>
          <a:xfrm flipH="1">
            <a:off x="2754543" y="1347038"/>
            <a:ext cx="5195700" cy="192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PARÁMETROS</a:t>
            </a:r>
            <a:endParaRPr/>
          </a:p>
        </p:txBody>
      </p:sp>
      <p:sp>
        <p:nvSpPr>
          <p:cNvPr id="231" name="Google Shape;231;p36"/>
          <p:cNvSpPr txBox="1"/>
          <p:nvPr>
            <p:ph idx="2" type="title"/>
          </p:nvPr>
        </p:nvSpPr>
        <p:spPr>
          <a:xfrm flipH="1">
            <a:off x="4970943" y="1035213"/>
            <a:ext cx="2979300" cy="75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cxnSp>
        <p:nvCxnSpPr>
          <p:cNvPr id="232" name="Google Shape;232;p36"/>
          <p:cNvCxnSpPr/>
          <p:nvPr/>
        </p:nvCxnSpPr>
        <p:spPr>
          <a:xfrm>
            <a:off x="7626825" y="2744700"/>
            <a:ext cx="1560600" cy="0"/>
          </a:xfrm>
          <a:prstGeom prst="straightConnector1">
            <a:avLst/>
          </a:prstGeom>
          <a:noFill/>
          <a:ln cap="flat" cmpd="sng" w="9525">
            <a:solidFill>
              <a:srgbClr val="434343"/>
            </a:solidFill>
            <a:prstDash val="solid"/>
            <a:round/>
            <a:headEnd len="med" w="med" type="none"/>
            <a:tailEnd len="med" w="med" type="none"/>
          </a:ln>
        </p:spPr>
      </p:cxnSp>
      <p:grpSp>
        <p:nvGrpSpPr>
          <p:cNvPr id="233" name="Google Shape;233;p36"/>
          <p:cNvGrpSpPr/>
          <p:nvPr/>
        </p:nvGrpSpPr>
        <p:grpSpPr>
          <a:xfrm>
            <a:off x="8089940" y="561326"/>
            <a:ext cx="423413" cy="421569"/>
            <a:chOff x="7703675" y="2541175"/>
            <a:chExt cx="499425" cy="497250"/>
          </a:xfrm>
        </p:grpSpPr>
        <p:sp>
          <p:nvSpPr>
            <p:cNvPr id="234" name="Google Shape;234;p36"/>
            <p:cNvSpPr/>
            <p:nvPr/>
          </p:nvSpPr>
          <p:spPr>
            <a:xfrm>
              <a:off x="7847475" y="2698600"/>
              <a:ext cx="355625" cy="339825"/>
            </a:xfrm>
            <a:custGeom>
              <a:rect b="b" l="l" r="r" t="t"/>
              <a:pathLst>
                <a:path extrusionOk="0" h="13593" w="14225">
                  <a:moveTo>
                    <a:pt x="5439" y="1112"/>
                  </a:moveTo>
                  <a:cubicBezTo>
                    <a:pt x="6380" y="1112"/>
                    <a:pt x="7409" y="1547"/>
                    <a:pt x="8123" y="2262"/>
                  </a:cubicBezTo>
                  <a:cubicBezTo>
                    <a:pt x="9657" y="3726"/>
                    <a:pt x="9657" y="6184"/>
                    <a:pt x="8123" y="7648"/>
                  </a:cubicBezTo>
                  <a:cubicBezTo>
                    <a:pt x="7409" y="8363"/>
                    <a:pt x="6450" y="8799"/>
                    <a:pt x="5439" y="8799"/>
                  </a:cubicBezTo>
                  <a:cubicBezTo>
                    <a:pt x="4428" y="8799"/>
                    <a:pt x="3487" y="8363"/>
                    <a:pt x="2754" y="7648"/>
                  </a:cubicBezTo>
                  <a:cubicBezTo>
                    <a:pt x="1221" y="6184"/>
                    <a:pt x="1221" y="3726"/>
                    <a:pt x="2754" y="2262"/>
                  </a:cubicBezTo>
                  <a:cubicBezTo>
                    <a:pt x="3487" y="1547"/>
                    <a:pt x="4428" y="1112"/>
                    <a:pt x="5439" y="1112"/>
                  </a:cubicBezTo>
                  <a:close/>
                  <a:moveTo>
                    <a:pt x="5430" y="0"/>
                  </a:moveTo>
                  <a:cubicBezTo>
                    <a:pt x="4149" y="0"/>
                    <a:pt x="2859" y="493"/>
                    <a:pt x="1883" y="1478"/>
                  </a:cubicBezTo>
                  <a:cubicBezTo>
                    <a:pt x="0" y="3360"/>
                    <a:pt x="0" y="6550"/>
                    <a:pt x="1883" y="8520"/>
                  </a:cubicBezTo>
                  <a:cubicBezTo>
                    <a:pt x="2824" y="9461"/>
                    <a:pt x="4132" y="9967"/>
                    <a:pt x="5439" y="9967"/>
                  </a:cubicBezTo>
                  <a:cubicBezTo>
                    <a:pt x="6607" y="9967"/>
                    <a:pt x="7618" y="9601"/>
                    <a:pt x="8489" y="8886"/>
                  </a:cubicBezTo>
                  <a:lnTo>
                    <a:pt x="9797" y="10193"/>
                  </a:lnTo>
                  <a:lnTo>
                    <a:pt x="9221" y="10838"/>
                  </a:lnTo>
                  <a:lnTo>
                    <a:pt x="11540" y="13157"/>
                  </a:lnTo>
                  <a:cubicBezTo>
                    <a:pt x="11836" y="13453"/>
                    <a:pt x="12202" y="13592"/>
                    <a:pt x="12551" y="13592"/>
                  </a:cubicBezTo>
                  <a:cubicBezTo>
                    <a:pt x="12987" y="13592"/>
                    <a:pt x="13353" y="13453"/>
                    <a:pt x="13649" y="13157"/>
                  </a:cubicBezTo>
                  <a:cubicBezTo>
                    <a:pt x="14224" y="12581"/>
                    <a:pt x="14224" y="11570"/>
                    <a:pt x="13649" y="10978"/>
                  </a:cubicBezTo>
                  <a:lnTo>
                    <a:pt x="11331" y="8659"/>
                  </a:lnTo>
                  <a:lnTo>
                    <a:pt x="10668" y="9391"/>
                  </a:lnTo>
                  <a:lnTo>
                    <a:pt x="9361" y="8084"/>
                  </a:lnTo>
                  <a:cubicBezTo>
                    <a:pt x="10895" y="6114"/>
                    <a:pt x="10738" y="3221"/>
                    <a:pt x="8925" y="1478"/>
                  </a:cubicBezTo>
                  <a:cubicBezTo>
                    <a:pt x="7984" y="493"/>
                    <a:pt x="6711" y="0"/>
                    <a:pt x="543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6"/>
            <p:cNvSpPr/>
            <p:nvPr/>
          </p:nvSpPr>
          <p:spPr>
            <a:xfrm>
              <a:off x="7703675" y="2659275"/>
              <a:ext cx="323350" cy="87175"/>
            </a:xfrm>
            <a:custGeom>
              <a:rect b="b" l="l" r="r" t="t"/>
              <a:pathLst>
                <a:path extrusionOk="0" h="3487" w="12934">
                  <a:moveTo>
                    <a:pt x="1673" y="1151"/>
                  </a:moveTo>
                  <a:cubicBezTo>
                    <a:pt x="2039" y="1151"/>
                    <a:pt x="2266" y="1447"/>
                    <a:pt x="2266" y="1813"/>
                  </a:cubicBezTo>
                  <a:cubicBezTo>
                    <a:pt x="2336" y="2092"/>
                    <a:pt x="1970" y="2388"/>
                    <a:pt x="1673" y="2388"/>
                  </a:cubicBezTo>
                  <a:cubicBezTo>
                    <a:pt x="1307" y="2388"/>
                    <a:pt x="1098" y="2092"/>
                    <a:pt x="1098" y="1813"/>
                  </a:cubicBezTo>
                  <a:cubicBezTo>
                    <a:pt x="1028" y="1447"/>
                    <a:pt x="1395" y="1151"/>
                    <a:pt x="1673" y="1151"/>
                  </a:cubicBezTo>
                  <a:close/>
                  <a:moveTo>
                    <a:pt x="0" y="0"/>
                  </a:moveTo>
                  <a:lnTo>
                    <a:pt x="0" y="3487"/>
                  </a:lnTo>
                  <a:lnTo>
                    <a:pt x="5892" y="3487"/>
                  </a:lnTo>
                  <a:cubicBezTo>
                    <a:pt x="6101" y="3051"/>
                    <a:pt x="6467" y="2615"/>
                    <a:pt x="6833" y="2249"/>
                  </a:cubicBezTo>
                  <a:cubicBezTo>
                    <a:pt x="8001" y="1081"/>
                    <a:pt x="9517" y="436"/>
                    <a:pt x="11191" y="436"/>
                  </a:cubicBezTo>
                  <a:cubicBezTo>
                    <a:pt x="11766" y="436"/>
                    <a:pt x="12359" y="506"/>
                    <a:pt x="12934" y="645"/>
                  </a:cubicBez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6"/>
            <p:cNvSpPr/>
            <p:nvPr/>
          </p:nvSpPr>
          <p:spPr>
            <a:xfrm>
              <a:off x="7910650" y="2776925"/>
              <a:ext cx="116375" cy="87175"/>
            </a:xfrm>
            <a:custGeom>
              <a:rect b="b" l="l" r="r" t="t"/>
              <a:pathLst>
                <a:path extrusionOk="0" h="3487" w="4655">
                  <a:moveTo>
                    <a:pt x="872" y="1"/>
                  </a:moveTo>
                  <a:cubicBezTo>
                    <a:pt x="1" y="1029"/>
                    <a:pt x="1" y="2476"/>
                    <a:pt x="803" y="3487"/>
                  </a:cubicBezTo>
                  <a:lnTo>
                    <a:pt x="4655" y="3487"/>
                  </a:lnTo>
                  <a:lnTo>
                    <a:pt x="465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6"/>
            <p:cNvSpPr/>
            <p:nvPr/>
          </p:nvSpPr>
          <p:spPr>
            <a:xfrm>
              <a:off x="7703675" y="2776925"/>
              <a:ext cx="132925" cy="87175"/>
            </a:xfrm>
            <a:custGeom>
              <a:rect b="b" l="l" r="r" t="t"/>
              <a:pathLst>
                <a:path extrusionOk="0" h="3487" w="5317">
                  <a:moveTo>
                    <a:pt x="1673" y="1169"/>
                  </a:moveTo>
                  <a:cubicBezTo>
                    <a:pt x="2039" y="1169"/>
                    <a:pt x="2266" y="1465"/>
                    <a:pt x="2266" y="1744"/>
                  </a:cubicBezTo>
                  <a:cubicBezTo>
                    <a:pt x="2336" y="2110"/>
                    <a:pt x="1970" y="2406"/>
                    <a:pt x="1673" y="2406"/>
                  </a:cubicBezTo>
                  <a:cubicBezTo>
                    <a:pt x="1307" y="2406"/>
                    <a:pt x="1098" y="2110"/>
                    <a:pt x="1098" y="1744"/>
                  </a:cubicBezTo>
                  <a:cubicBezTo>
                    <a:pt x="1028" y="1465"/>
                    <a:pt x="1395" y="1169"/>
                    <a:pt x="1673" y="1169"/>
                  </a:cubicBezTo>
                  <a:close/>
                  <a:moveTo>
                    <a:pt x="0" y="1"/>
                  </a:moveTo>
                  <a:lnTo>
                    <a:pt x="0" y="3487"/>
                  </a:lnTo>
                  <a:lnTo>
                    <a:pt x="5317" y="3487"/>
                  </a:lnTo>
                  <a:cubicBezTo>
                    <a:pt x="5160" y="2981"/>
                    <a:pt x="5090" y="2406"/>
                    <a:pt x="5090" y="1831"/>
                  </a:cubicBezTo>
                  <a:cubicBezTo>
                    <a:pt x="5090" y="1238"/>
                    <a:pt x="5160" y="593"/>
                    <a:pt x="531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6"/>
            <p:cNvSpPr/>
            <p:nvPr/>
          </p:nvSpPr>
          <p:spPr>
            <a:xfrm>
              <a:off x="7703675" y="2541175"/>
              <a:ext cx="323350" cy="87175"/>
            </a:xfrm>
            <a:custGeom>
              <a:rect b="b" l="l" r="r" t="t"/>
              <a:pathLst>
                <a:path extrusionOk="0" h="3487" w="12934">
                  <a:moveTo>
                    <a:pt x="1673" y="1151"/>
                  </a:moveTo>
                  <a:cubicBezTo>
                    <a:pt x="2039" y="1151"/>
                    <a:pt x="2266" y="1447"/>
                    <a:pt x="2266" y="1813"/>
                  </a:cubicBezTo>
                  <a:cubicBezTo>
                    <a:pt x="2336" y="2110"/>
                    <a:pt x="1970" y="2388"/>
                    <a:pt x="1673" y="2388"/>
                  </a:cubicBezTo>
                  <a:cubicBezTo>
                    <a:pt x="1307" y="2388"/>
                    <a:pt x="1098" y="2110"/>
                    <a:pt x="1098" y="1813"/>
                  </a:cubicBezTo>
                  <a:cubicBezTo>
                    <a:pt x="1028" y="1447"/>
                    <a:pt x="1395" y="1151"/>
                    <a:pt x="1673" y="1151"/>
                  </a:cubicBezTo>
                  <a:close/>
                  <a:moveTo>
                    <a:pt x="0" y="0"/>
                  </a:moveTo>
                  <a:lnTo>
                    <a:pt x="0" y="3487"/>
                  </a:lnTo>
                  <a:lnTo>
                    <a:pt x="12934" y="3487"/>
                  </a:lnTo>
                  <a:lnTo>
                    <a:pt x="1293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36">
            <a:hlinkClick action="ppaction://hlinksldjump" r:id="rId3"/>
          </p:cNvPr>
          <p:cNvSpPr/>
          <p:nvPr/>
        </p:nvSpPr>
        <p:spPr>
          <a:xfrm>
            <a:off x="7991475" y="463300"/>
            <a:ext cx="620100" cy="617400"/>
          </a:xfrm>
          <a:prstGeom prst="snip2DiagRect">
            <a:avLst>
              <a:gd fmla="val 0" name="adj1"/>
              <a:gd fmla="val 16667" name="adj2"/>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7"/>
          <p:cNvSpPr/>
          <p:nvPr/>
        </p:nvSpPr>
        <p:spPr>
          <a:xfrm>
            <a:off x="3476450" y="499700"/>
            <a:ext cx="2479200" cy="15576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7"/>
          <p:cNvSpPr txBox="1"/>
          <p:nvPr/>
        </p:nvSpPr>
        <p:spPr>
          <a:xfrm>
            <a:off x="4000704" y="803315"/>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Max. Volume size</a:t>
            </a:r>
            <a:endParaRPr b="1">
              <a:solidFill>
                <a:srgbClr val="FFFFFF"/>
              </a:solidFill>
              <a:latin typeface="Exo 2"/>
              <a:ea typeface="Exo 2"/>
              <a:cs typeface="Exo 2"/>
              <a:sym typeface="Exo 2"/>
            </a:endParaRPr>
          </a:p>
        </p:txBody>
      </p:sp>
      <p:sp>
        <p:nvSpPr>
          <p:cNvPr id="246" name="Google Shape;246;p37"/>
          <p:cNvSpPr txBox="1"/>
          <p:nvPr/>
        </p:nvSpPr>
        <p:spPr>
          <a:xfrm>
            <a:off x="4135100" y="1196025"/>
            <a:ext cx="11619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1 EiB (por cada bloque de tamaño 4 KiB)</a:t>
            </a:r>
            <a:endParaRPr sz="1200">
              <a:solidFill>
                <a:srgbClr val="FFFFFF"/>
              </a:solidFill>
              <a:latin typeface="Roboto Condensed Light"/>
              <a:ea typeface="Roboto Condensed Light"/>
              <a:cs typeface="Roboto Condensed Light"/>
              <a:sym typeface="Roboto Condensed Light"/>
            </a:endParaRPr>
          </a:p>
        </p:txBody>
      </p:sp>
      <p:sp>
        <p:nvSpPr>
          <p:cNvPr id="247" name="Google Shape;247;p37"/>
          <p:cNvSpPr/>
          <p:nvPr/>
        </p:nvSpPr>
        <p:spPr>
          <a:xfrm>
            <a:off x="6199775" y="499688"/>
            <a:ext cx="2479200" cy="15576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7"/>
          <p:cNvSpPr txBox="1"/>
          <p:nvPr/>
        </p:nvSpPr>
        <p:spPr>
          <a:xfrm>
            <a:off x="6724029" y="697928"/>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Max. File size</a:t>
            </a:r>
            <a:endParaRPr b="1">
              <a:solidFill>
                <a:srgbClr val="FFFFFF"/>
              </a:solidFill>
              <a:latin typeface="Exo 2"/>
              <a:ea typeface="Exo 2"/>
              <a:cs typeface="Exo 2"/>
              <a:sym typeface="Exo 2"/>
            </a:endParaRPr>
          </a:p>
        </p:txBody>
      </p:sp>
      <p:sp>
        <p:nvSpPr>
          <p:cNvPr id="249" name="Google Shape;249;p37"/>
          <p:cNvSpPr txBox="1"/>
          <p:nvPr/>
        </p:nvSpPr>
        <p:spPr>
          <a:xfrm>
            <a:off x="6965475" y="1196013"/>
            <a:ext cx="11619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Archivos individuales de hasta 16 TiB</a:t>
            </a:r>
            <a:endParaRPr sz="1200">
              <a:solidFill>
                <a:srgbClr val="FFFFFF"/>
              </a:solidFill>
              <a:latin typeface="Roboto Condensed Light"/>
              <a:ea typeface="Roboto Condensed Light"/>
              <a:cs typeface="Roboto Condensed Light"/>
              <a:sym typeface="Roboto Condensed Light"/>
            </a:endParaRPr>
          </a:p>
        </p:txBody>
      </p:sp>
      <p:sp>
        <p:nvSpPr>
          <p:cNvPr id="250" name="Google Shape;250;p37"/>
          <p:cNvSpPr/>
          <p:nvPr/>
        </p:nvSpPr>
        <p:spPr>
          <a:xfrm>
            <a:off x="636250" y="499700"/>
            <a:ext cx="2479200" cy="15576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7"/>
          <p:cNvSpPr txBox="1"/>
          <p:nvPr/>
        </p:nvSpPr>
        <p:spPr>
          <a:xfrm>
            <a:off x="1160504" y="803315"/>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Max. filename length</a:t>
            </a:r>
            <a:endParaRPr b="1">
              <a:solidFill>
                <a:srgbClr val="FFFFFF"/>
              </a:solidFill>
              <a:latin typeface="Exo 2"/>
              <a:ea typeface="Exo 2"/>
              <a:cs typeface="Exo 2"/>
              <a:sym typeface="Exo 2"/>
            </a:endParaRPr>
          </a:p>
        </p:txBody>
      </p:sp>
      <p:sp>
        <p:nvSpPr>
          <p:cNvPr id="252" name="Google Shape;252;p37"/>
          <p:cNvSpPr txBox="1"/>
          <p:nvPr/>
        </p:nvSpPr>
        <p:spPr>
          <a:xfrm>
            <a:off x="1294900" y="1196025"/>
            <a:ext cx="11619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255 bytes</a:t>
            </a:r>
            <a:endParaRPr sz="1200">
              <a:solidFill>
                <a:srgbClr val="FFFFFF"/>
              </a:solidFill>
              <a:latin typeface="Roboto Condensed Light"/>
              <a:ea typeface="Roboto Condensed Light"/>
              <a:cs typeface="Roboto Condensed Light"/>
              <a:sym typeface="Roboto Condensed Light"/>
            </a:endParaRPr>
          </a:p>
        </p:txBody>
      </p:sp>
      <p:sp>
        <p:nvSpPr>
          <p:cNvPr id="253" name="Google Shape;253;p37"/>
          <p:cNvSpPr/>
          <p:nvPr/>
        </p:nvSpPr>
        <p:spPr>
          <a:xfrm>
            <a:off x="636250" y="2490200"/>
            <a:ext cx="2479200" cy="15576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7"/>
          <p:cNvSpPr txBox="1"/>
          <p:nvPr/>
        </p:nvSpPr>
        <p:spPr>
          <a:xfrm>
            <a:off x="1160529" y="2793815"/>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Max. number of files</a:t>
            </a:r>
            <a:endParaRPr b="1">
              <a:solidFill>
                <a:srgbClr val="FFFFFF"/>
              </a:solidFill>
              <a:latin typeface="Exo 2"/>
              <a:ea typeface="Exo 2"/>
              <a:cs typeface="Exo 2"/>
              <a:sym typeface="Exo 2"/>
            </a:endParaRPr>
          </a:p>
        </p:txBody>
      </p:sp>
      <p:sp>
        <p:nvSpPr>
          <p:cNvPr id="255" name="Google Shape;255;p37"/>
          <p:cNvSpPr txBox="1"/>
          <p:nvPr/>
        </p:nvSpPr>
        <p:spPr>
          <a:xfrm>
            <a:off x="1294900" y="3186525"/>
            <a:ext cx="11619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4 billones</a:t>
            </a:r>
            <a:endParaRPr sz="1200">
              <a:solidFill>
                <a:srgbClr val="FFFFFF"/>
              </a:solidFill>
              <a:latin typeface="Roboto Condensed Light"/>
              <a:ea typeface="Roboto Condensed Light"/>
              <a:cs typeface="Roboto Condensed Light"/>
              <a:sym typeface="Roboto Condensed Light"/>
            </a:endParaRPr>
          </a:p>
          <a:p>
            <a:pPr indent="0" lvl="0" marL="0" rtl="0" algn="ctr">
              <a:spcBef>
                <a:spcPts val="0"/>
              </a:spcBef>
              <a:spcAft>
                <a:spcPts val="0"/>
              </a:spcAft>
              <a:buClr>
                <a:srgbClr val="434343"/>
              </a:buClr>
              <a:buSzPts val="1100"/>
              <a:buFont typeface="Arial"/>
              <a:buNone/>
            </a:pPr>
            <a:r>
              <a:t/>
            </a:r>
            <a:endParaRPr sz="1200">
              <a:solidFill>
                <a:srgbClr val="FFFFFF"/>
              </a:solidFill>
              <a:latin typeface="Roboto Condensed Light"/>
              <a:ea typeface="Roboto Condensed Light"/>
              <a:cs typeface="Roboto Condensed Light"/>
              <a:sym typeface="Roboto Condensed Light"/>
            </a:endParaRPr>
          </a:p>
        </p:txBody>
      </p:sp>
      <p:sp>
        <p:nvSpPr>
          <p:cNvPr id="256" name="Google Shape;256;p37"/>
          <p:cNvSpPr/>
          <p:nvPr/>
        </p:nvSpPr>
        <p:spPr>
          <a:xfrm>
            <a:off x="6306825" y="2490188"/>
            <a:ext cx="2479200" cy="15576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7"/>
          <p:cNvSpPr txBox="1"/>
          <p:nvPr/>
        </p:nvSpPr>
        <p:spPr>
          <a:xfrm>
            <a:off x="6831079" y="2793828"/>
            <a:ext cx="14307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Max. File size</a:t>
            </a:r>
            <a:endParaRPr b="1">
              <a:solidFill>
                <a:srgbClr val="FFFFFF"/>
              </a:solidFill>
              <a:latin typeface="Exo 2"/>
              <a:ea typeface="Exo 2"/>
              <a:cs typeface="Exo 2"/>
              <a:sym typeface="Exo 2"/>
            </a:endParaRPr>
          </a:p>
          <a:p>
            <a:pPr indent="0" lvl="0" marL="0" rtl="0" algn="ctr">
              <a:spcBef>
                <a:spcPts val="0"/>
              </a:spcBef>
              <a:spcAft>
                <a:spcPts val="0"/>
              </a:spcAft>
              <a:buNone/>
            </a:pPr>
            <a:r>
              <a:rPr b="1" lang="en">
                <a:solidFill>
                  <a:srgbClr val="FFFFFF"/>
                </a:solidFill>
                <a:latin typeface="Exo 2"/>
                <a:ea typeface="Exo 2"/>
                <a:cs typeface="Exo 2"/>
                <a:sym typeface="Exo 2"/>
              </a:rPr>
              <a:t>( AMPLIABLE )</a:t>
            </a:r>
            <a:endParaRPr b="1">
              <a:solidFill>
                <a:srgbClr val="FFFFFF"/>
              </a:solidFill>
              <a:latin typeface="Exo 2"/>
              <a:ea typeface="Exo 2"/>
              <a:cs typeface="Exo 2"/>
              <a:sym typeface="Exo 2"/>
            </a:endParaRPr>
          </a:p>
        </p:txBody>
      </p:sp>
      <p:sp>
        <p:nvSpPr>
          <p:cNvPr id="258" name="Google Shape;258;p37"/>
          <p:cNvSpPr txBox="1"/>
          <p:nvPr/>
        </p:nvSpPr>
        <p:spPr>
          <a:xfrm>
            <a:off x="6723950" y="3186525"/>
            <a:ext cx="16548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Con sistema de ficheros de 64 KiB, puede llegar hasta 245 PiB</a:t>
            </a:r>
            <a:endParaRPr sz="1200">
              <a:solidFill>
                <a:srgbClr val="FFFFFF"/>
              </a:solidFill>
              <a:latin typeface="Roboto Condensed Light"/>
              <a:ea typeface="Roboto Condensed Light"/>
              <a:cs typeface="Roboto Condensed Light"/>
              <a:sym typeface="Roboto Condensed Light"/>
            </a:endParaRPr>
          </a:p>
        </p:txBody>
      </p:sp>
      <p:sp>
        <p:nvSpPr>
          <p:cNvPr id="259" name="Google Shape;259;p37"/>
          <p:cNvSpPr/>
          <p:nvPr/>
        </p:nvSpPr>
        <p:spPr>
          <a:xfrm>
            <a:off x="3471538" y="2490200"/>
            <a:ext cx="2479200" cy="1557600"/>
          </a:xfrm>
          <a:prstGeom prst="snip2DiagRect">
            <a:avLst>
              <a:gd fmla="val 0" name="adj1"/>
              <a:gd fmla="val 16667" name="adj2"/>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7"/>
          <p:cNvSpPr txBox="1"/>
          <p:nvPr/>
        </p:nvSpPr>
        <p:spPr>
          <a:xfrm>
            <a:off x="3860177" y="2793825"/>
            <a:ext cx="1873500" cy="39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Exo 2"/>
                <a:ea typeface="Exo 2"/>
                <a:cs typeface="Exo 2"/>
                <a:sym typeface="Exo 2"/>
              </a:rPr>
              <a:t>Max. Volume size</a:t>
            </a:r>
            <a:endParaRPr b="1">
              <a:solidFill>
                <a:srgbClr val="FFFFFF"/>
              </a:solidFill>
              <a:latin typeface="Exo 2"/>
              <a:ea typeface="Exo 2"/>
              <a:cs typeface="Exo 2"/>
              <a:sym typeface="Exo 2"/>
            </a:endParaRPr>
          </a:p>
          <a:p>
            <a:pPr indent="0" lvl="0" marL="0" rtl="0" algn="ctr">
              <a:spcBef>
                <a:spcPts val="0"/>
              </a:spcBef>
              <a:spcAft>
                <a:spcPts val="0"/>
              </a:spcAft>
              <a:buNone/>
            </a:pPr>
            <a:r>
              <a:rPr b="1" lang="en">
                <a:solidFill>
                  <a:srgbClr val="FFFFFF"/>
                </a:solidFill>
                <a:latin typeface="Exo 2"/>
                <a:ea typeface="Exo 2"/>
                <a:cs typeface="Exo 2"/>
                <a:sym typeface="Exo 2"/>
              </a:rPr>
              <a:t>( AMPLIABLE )</a:t>
            </a:r>
            <a:endParaRPr b="1">
              <a:solidFill>
                <a:srgbClr val="FFFFFF"/>
              </a:solidFill>
              <a:latin typeface="Exo 2"/>
              <a:ea typeface="Exo 2"/>
              <a:cs typeface="Exo 2"/>
              <a:sym typeface="Exo 2"/>
            </a:endParaRPr>
          </a:p>
        </p:txBody>
      </p:sp>
      <p:sp>
        <p:nvSpPr>
          <p:cNvPr id="261" name="Google Shape;261;p37"/>
          <p:cNvSpPr txBox="1"/>
          <p:nvPr/>
        </p:nvSpPr>
        <p:spPr>
          <a:xfrm>
            <a:off x="4135100" y="3186525"/>
            <a:ext cx="11619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34343"/>
              </a:buClr>
              <a:buSzPts val="1100"/>
              <a:buFont typeface="Arial"/>
              <a:buNone/>
            </a:pPr>
            <a:r>
              <a:rPr lang="en" sz="1200">
                <a:solidFill>
                  <a:srgbClr val="FFFFFF"/>
                </a:solidFill>
                <a:latin typeface="Roboto Condensed Light"/>
                <a:ea typeface="Roboto Condensed Light"/>
                <a:cs typeface="Roboto Condensed Light"/>
                <a:sym typeface="Roboto Condensed Light"/>
              </a:rPr>
              <a:t>El volumen se puede dividir en 5 sectores</a:t>
            </a:r>
            <a:endParaRPr sz="12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Clr>
                <a:srgbClr val="434343"/>
              </a:buClr>
              <a:buSzPts val="1100"/>
              <a:buFont typeface="Arial"/>
              <a:buNone/>
            </a:pPr>
            <a:r>
              <a:t/>
            </a:r>
            <a:endParaRPr sz="1200">
              <a:solidFill>
                <a:srgbClr val="FFFFFF"/>
              </a:solidFill>
              <a:latin typeface="Roboto Condensed Light"/>
              <a:ea typeface="Roboto Condensed Light"/>
              <a:cs typeface="Roboto Condensed Light"/>
              <a:sym typeface="Roboto Condensed 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 Newsletter XL by Slidesgo">
  <a:themeElements>
    <a:clrScheme name="Simple Light">
      <a:dk1>
        <a:srgbClr val="000000"/>
      </a:dk1>
      <a:lt1>
        <a:srgbClr val="FFFFFF"/>
      </a:lt1>
      <a:dk2>
        <a:srgbClr val="595959"/>
      </a:dk2>
      <a:lt2>
        <a:srgbClr val="EEEEEE"/>
      </a:lt2>
      <a:accent1>
        <a:srgbClr val="F3F3F3"/>
      </a:accent1>
      <a:accent2>
        <a:srgbClr val="D9D9D9"/>
      </a:accent2>
      <a:accent3>
        <a:srgbClr val="B7B7B7"/>
      </a:accent3>
      <a:accent4>
        <a:srgbClr val="999999"/>
      </a:accent4>
      <a:accent5>
        <a:srgbClr val="666666"/>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